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10.fntdata" ContentType="application/x-fontdata"/>
  <Override PartName="/ppt/fonts/font11.fntdata" ContentType="application/x-fontdata"/>
  <Override PartName="/ppt/fonts/font12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fonts/font5.fntdata" ContentType="application/x-fontdata"/>
  <Override PartName="/ppt/fonts/font6.fntdata" ContentType="application/x-fontdata"/>
  <Override PartName="/ppt/fonts/font7.fntdata" ContentType="application/x-fontdata"/>
  <Override PartName="/ppt/fonts/font8.fntdata" ContentType="application/x-fontdata"/>
  <Override PartName="/ppt/fonts/font9.fntdata" ContentType="application/x-fontdata"/>
  <Override PartName="/ppt/handoutMasters/handoutMaster1.xml" ContentType="application/vnd.openxmlformats-officedocument.presentationml.handoutMaster+xml"/>
  <Override PartName="/ppt/media/image3.svg" ContentType="image/svg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00.xml" ContentType="application/vnd.openxmlformats-officedocument.presentationml.tags+xml"/>
  <Override PartName="/ppt/tags/tag101.xml" ContentType="application/vnd.openxmlformats-officedocument.presentationml.tags+xml"/>
  <Override PartName="/ppt/tags/tag102.xml" ContentType="application/vnd.openxmlformats-officedocument.presentationml.tags+xml"/>
  <Override PartName="/ppt/tags/tag103.xml" ContentType="application/vnd.openxmlformats-officedocument.presentationml.tags+xml"/>
  <Override PartName="/ppt/tags/tag104.xml" ContentType="application/vnd.openxmlformats-officedocument.presentationml.tags+xml"/>
  <Override PartName="/ppt/tags/tag105.xml" ContentType="application/vnd.openxmlformats-officedocument.presentationml.tags+xml"/>
  <Override PartName="/ppt/tags/tag106.xml" ContentType="application/vnd.openxmlformats-officedocument.presentationml.tags+xml"/>
  <Override PartName="/ppt/tags/tag107.xml" ContentType="application/vnd.openxmlformats-officedocument.presentationml.tags+xml"/>
  <Override PartName="/ppt/tags/tag108.xml" ContentType="application/vnd.openxmlformats-officedocument.presentationml.tags+xml"/>
  <Override PartName="/ppt/tags/tag109.xml" ContentType="application/vnd.openxmlformats-officedocument.presentationml.tags+xml"/>
  <Override PartName="/ppt/tags/tag11.xml" ContentType="application/vnd.openxmlformats-officedocument.presentationml.tags+xml"/>
  <Override PartName="/ppt/tags/tag110.xml" ContentType="application/vnd.openxmlformats-officedocument.presentationml.tags+xml"/>
  <Override PartName="/ppt/tags/tag111.xml" ContentType="application/vnd.openxmlformats-officedocument.presentationml.tags+xml"/>
  <Override PartName="/ppt/tags/tag112.xml" ContentType="application/vnd.openxmlformats-officedocument.presentationml.tags+xml"/>
  <Override PartName="/ppt/tags/tag113.xml" ContentType="application/vnd.openxmlformats-officedocument.presentationml.tags+xml"/>
  <Override PartName="/ppt/tags/tag114.xml" ContentType="application/vnd.openxmlformats-officedocument.presentationml.tags+xml"/>
  <Override PartName="/ppt/tags/tag115.xml" ContentType="application/vnd.openxmlformats-officedocument.presentationml.tags+xml"/>
  <Override PartName="/ppt/tags/tag116.xml" ContentType="application/vnd.openxmlformats-officedocument.presentationml.tags+xml"/>
  <Override PartName="/ppt/tags/tag117.xml" ContentType="application/vnd.openxmlformats-officedocument.presentationml.tags+xml"/>
  <Override PartName="/ppt/tags/tag118.xml" ContentType="application/vnd.openxmlformats-officedocument.presentationml.tags+xml"/>
  <Override PartName="/ppt/tags/tag119.xml" ContentType="application/vnd.openxmlformats-officedocument.presentationml.tags+xml"/>
  <Override PartName="/ppt/tags/tag12.xml" ContentType="application/vnd.openxmlformats-officedocument.presentationml.tags+xml"/>
  <Override PartName="/ppt/tags/tag120.xml" ContentType="application/vnd.openxmlformats-officedocument.presentationml.tags+xml"/>
  <Override PartName="/ppt/tags/tag121.xml" ContentType="application/vnd.openxmlformats-officedocument.presentationml.tags+xml"/>
  <Override PartName="/ppt/tags/tag122.xml" ContentType="application/vnd.openxmlformats-officedocument.presentationml.tags+xml"/>
  <Override PartName="/ppt/tags/tag123.xml" ContentType="application/vnd.openxmlformats-officedocument.presentationml.tags+xml"/>
  <Override PartName="/ppt/tags/tag124.xml" ContentType="application/vnd.openxmlformats-officedocument.presentationml.tags+xml"/>
  <Override PartName="/ppt/tags/tag125.xml" ContentType="application/vnd.openxmlformats-officedocument.presentationml.tags+xml"/>
  <Override PartName="/ppt/tags/tag126.xml" ContentType="application/vnd.openxmlformats-officedocument.presentationml.tags+xml"/>
  <Override PartName="/ppt/tags/tag127.xml" ContentType="application/vnd.openxmlformats-officedocument.presentationml.tags+xml"/>
  <Override PartName="/ppt/tags/tag128.xml" ContentType="application/vnd.openxmlformats-officedocument.presentationml.tags+xml"/>
  <Override PartName="/ppt/tags/tag129.xml" ContentType="application/vnd.openxmlformats-officedocument.presentationml.tags+xml"/>
  <Override PartName="/ppt/tags/tag13.xml" ContentType="application/vnd.openxmlformats-officedocument.presentationml.tags+xml"/>
  <Override PartName="/ppt/tags/tag130.xml" ContentType="application/vnd.openxmlformats-officedocument.presentationml.tags+xml"/>
  <Override PartName="/ppt/tags/tag131.xml" ContentType="application/vnd.openxmlformats-officedocument.presentationml.tags+xml"/>
  <Override PartName="/ppt/tags/tag132.xml" ContentType="application/vnd.openxmlformats-officedocument.presentationml.tags+xml"/>
  <Override PartName="/ppt/tags/tag133.xml" ContentType="application/vnd.openxmlformats-officedocument.presentationml.tags+xml"/>
  <Override PartName="/ppt/tags/tag134.xml" ContentType="application/vnd.openxmlformats-officedocument.presentationml.tags+xml"/>
  <Override PartName="/ppt/tags/tag135.xml" ContentType="application/vnd.openxmlformats-officedocument.presentationml.tags+xml"/>
  <Override PartName="/ppt/tags/tag136.xml" ContentType="application/vnd.openxmlformats-officedocument.presentationml.tags+xml"/>
  <Override PartName="/ppt/tags/tag137.xml" ContentType="application/vnd.openxmlformats-officedocument.presentationml.tags+xml"/>
  <Override PartName="/ppt/tags/tag138.xml" ContentType="application/vnd.openxmlformats-officedocument.presentationml.tags+xml"/>
  <Override PartName="/ppt/tags/tag139.xml" ContentType="application/vnd.openxmlformats-officedocument.presentationml.tags+xml"/>
  <Override PartName="/ppt/tags/tag14.xml" ContentType="application/vnd.openxmlformats-officedocument.presentationml.tags+xml"/>
  <Override PartName="/ppt/tags/tag140.xml" ContentType="application/vnd.openxmlformats-officedocument.presentationml.tags+xml"/>
  <Override PartName="/ppt/tags/tag141.xml" ContentType="application/vnd.openxmlformats-officedocument.presentationml.tags+xml"/>
  <Override PartName="/ppt/tags/tag142.xml" ContentType="application/vnd.openxmlformats-officedocument.presentationml.tags+xml"/>
  <Override PartName="/ppt/tags/tag143.xml" ContentType="application/vnd.openxmlformats-officedocument.presentationml.tags+xml"/>
  <Override PartName="/ppt/tags/tag144.xml" ContentType="application/vnd.openxmlformats-officedocument.presentationml.tags+xml"/>
  <Override PartName="/ppt/tags/tag145.xml" ContentType="application/vnd.openxmlformats-officedocument.presentationml.tags+xml"/>
  <Override PartName="/ppt/tags/tag146.xml" ContentType="application/vnd.openxmlformats-officedocument.presentationml.tags+xml"/>
  <Override PartName="/ppt/tags/tag147.xml" ContentType="application/vnd.openxmlformats-officedocument.presentationml.tags+xml"/>
  <Override PartName="/ppt/tags/tag148.xml" ContentType="application/vnd.openxmlformats-officedocument.presentationml.tags+xml"/>
  <Override PartName="/ppt/tags/tag149.xml" ContentType="application/vnd.openxmlformats-officedocument.presentationml.tags+xml"/>
  <Override PartName="/ppt/tags/tag15.xml" ContentType="application/vnd.openxmlformats-officedocument.presentationml.tags+xml"/>
  <Override PartName="/ppt/tags/tag150.xml" ContentType="application/vnd.openxmlformats-officedocument.presentationml.tags+xml"/>
  <Override PartName="/ppt/tags/tag151.xml" ContentType="application/vnd.openxmlformats-officedocument.presentationml.tags+xml"/>
  <Override PartName="/ppt/tags/tag152.xml" ContentType="application/vnd.openxmlformats-officedocument.presentationml.tags+xml"/>
  <Override PartName="/ppt/tags/tag153.xml" ContentType="application/vnd.openxmlformats-officedocument.presentationml.tags+xml"/>
  <Override PartName="/ppt/tags/tag154.xml" ContentType="application/vnd.openxmlformats-officedocument.presentationml.tags+xml"/>
  <Override PartName="/ppt/tags/tag155.xml" ContentType="application/vnd.openxmlformats-officedocument.presentationml.tags+xml"/>
  <Override PartName="/ppt/tags/tag156.xml" ContentType="application/vnd.openxmlformats-officedocument.presentationml.tags+xml"/>
  <Override PartName="/ppt/tags/tag157.xml" ContentType="application/vnd.openxmlformats-officedocument.presentationml.tags+xml"/>
  <Override PartName="/ppt/tags/tag158.xml" ContentType="application/vnd.openxmlformats-officedocument.presentationml.tags+xml"/>
  <Override PartName="/ppt/tags/tag159.xml" ContentType="application/vnd.openxmlformats-officedocument.presentationml.tags+xml"/>
  <Override PartName="/ppt/tags/tag16.xml" ContentType="application/vnd.openxmlformats-officedocument.presentationml.tags+xml"/>
  <Override PartName="/ppt/tags/tag160.xml" ContentType="application/vnd.openxmlformats-officedocument.presentationml.tags+xml"/>
  <Override PartName="/ppt/tags/tag161.xml" ContentType="application/vnd.openxmlformats-officedocument.presentationml.tags+xml"/>
  <Override PartName="/ppt/tags/tag162.xml" ContentType="application/vnd.openxmlformats-officedocument.presentationml.tags+xml"/>
  <Override PartName="/ppt/tags/tag163.xml" ContentType="application/vnd.openxmlformats-officedocument.presentationml.tags+xml"/>
  <Override PartName="/ppt/tags/tag164.xml" ContentType="application/vnd.openxmlformats-officedocument.presentationml.tags+xml"/>
  <Override PartName="/ppt/tags/tag165.xml" ContentType="application/vnd.openxmlformats-officedocument.presentationml.tags+xml"/>
  <Override PartName="/ppt/tags/tag166.xml" ContentType="application/vnd.openxmlformats-officedocument.presentationml.tags+xml"/>
  <Override PartName="/ppt/tags/tag167.xml" ContentType="application/vnd.openxmlformats-officedocument.presentationml.tags+xml"/>
  <Override PartName="/ppt/tags/tag168.xml" ContentType="application/vnd.openxmlformats-officedocument.presentationml.tags+xml"/>
  <Override PartName="/ppt/tags/tag169.xml" ContentType="application/vnd.openxmlformats-officedocument.presentationml.tags+xml"/>
  <Override PartName="/ppt/tags/tag17.xml" ContentType="application/vnd.openxmlformats-officedocument.presentationml.tags+xml"/>
  <Override PartName="/ppt/tags/tag170.xml" ContentType="application/vnd.openxmlformats-officedocument.presentationml.tags+xml"/>
  <Override PartName="/ppt/tags/tag171.xml" ContentType="application/vnd.openxmlformats-officedocument.presentationml.tags+xml"/>
  <Override PartName="/ppt/tags/tag172.xml" ContentType="application/vnd.openxmlformats-officedocument.presentationml.tags+xml"/>
  <Override PartName="/ppt/tags/tag173.xml" ContentType="application/vnd.openxmlformats-officedocument.presentationml.tags+xml"/>
  <Override PartName="/ppt/tags/tag174.xml" ContentType="application/vnd.openxmlformats-officedocument.presentationml.tags+xml"/>
  <Override PartName="/ppt/tags/tag175.xml" ContentType="application/vnd.openxmlformats-officedocument.presentationml.tags+xml"/>
  <Override PartName="/ppt/tags/tag176.xml" ContentType="application/vnd.openxmlformats-officedocument.presentationml.tags+xml"/>
  <Override PartName="/ppt/tags/tag177.xml" ContentType="application/vnd.openxmlformats-officedocument.presentationml.tags+xml"/>
  <Override PartName="/ppt/tags/tag178.xml" ContentType="application/vnd.openxmlformats-officedocument.presentationml.tags+xml"/>
  <Override PartName="/ppt/tags/tag179.xml" ContentType="application/vnd.openxmlformats-officedocument.presentationml.tags+xml"/>
  <Override PartName="/ppt/tags/tag18.xml" ContentType="application/vnd.openxmlformats-officedocument.presentationml.tags+xml"/>
  <Override PartName="/ppt/tags/tag180.xml" ContentType="application/vnd.openxmlformats-officedocument.presentationml.tags+xml"/>
  <Override PartName="/ppt/tags/tag181.xml" ContentType="application/vnd.openxmlformats-officedocument.presentationml.tags+xml"/>
  <Override PartName="/ppt/tags/tag182.xml" ContentType="application/vnd.openxmlformats-officedocument.presentationml.tags+xml"/>
  <Override PartName="/ppt/tags/tag183.xml" ContentType="application/vnd.openxmlformats-officedocument.presentationml.tags+xml"/>
  <Override PartName="/ppt/tags/tag184.xml" ContentType="application/vnd.openxmlformats-officedocument.presentationml.tags+xml"/>
  <Override PartName="/ppt/tags/tag185.xml" ContentType="application/vnd.openxmlformats-officedocument.presentationml.tags+xml"/>
  <Override PartName="/ppt/tags/tag186.xml" ContentType="application/vnd.openxmlformats-officedocument.presentationml.tags+xml"/>
  <Override PartName="/ppt/tags/tag187.xml" ContentType="application/vnd.openxmlformats-officedocument.presentationml.tags+xml"/>
  <Override PartName="/ppt/tags/tag188.xml" ContentType="application/vnd.openxmlformats-officedocument.presentationml.tags+xml"/>
  <Override PartName="/ppt/tags/tag189.xml" ContentType="application/vnd.openxmlformats-officedocument.presentationml.tags+xml"/>
  <Override PartName="/ppt/tags/tag19.xml" ContentType="application/vnd.openxmlformats-officedocument.presentationml.tags+xml"/>
  <Override PartName="/ppt/tags/tag190.xml" ContentType="application/vnd.openxmlformats-officedocument.presentationml.tags+xml"/>
  <Override PartName="/ppt/tags/tag191.xml" ContentType="application/vnd.openxmlformats-officedocument.presentationml.tags+xml"/>
  <Override PartName="/ppt/tags/tag192.xml" ContentType="application/vnd.openxmlformats-officedocument.presentationml.tags+xml"/>
  <Override PartName="/ppt/tags/tag193.xml" ContentType="application/vnd.openxmlformats-officedocument.presentationml.tags+xml"/>
  <Override PartName="/ppt/tags/tag194.xml" ContentType="application/vnd.openxmlformats-officedocument.presentationml.tags+xml"/>
  <Override PartName="/ppt/tags/tag195.xml" ContentType="application/vnd.openxmlformats-officedocument.presentationml.tags+xml"/>
  <Override PartName="/ppt/tags/tag196.xml" ContentType="application/vnd.openxmlformats-officedocument.presentationml.tags+xml"/>
  <Override PartName="/ppt/tags/tag197.xml" ContentType="application/vnd.openxmlformats-officedocument.presentationml.tags+xml"/>
  <Override PartName="/ppt/tags/tag198.xml" ContentType="application/vnd.openxmlformats-officedocument.presentationml.tags+xml"/>
  <Override PartName="/ppt/tags/tag19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00.xml" ContentType="application/vnd.openxmlformats-officedocument.presentationml.tags+xml"/>
  <Override PartName="/ppt/tags/tag201.xml" ContentType="application/vnd.openxmlformats-officedocument.presentationml.tags+xml"/>
  <Override PartName="/ppt/tags/tag202.xml" ContentType="application/vnd.openxmlformats-officedocument.presentationml.tags+xml"/>
  <Override PartName="/ppt/tags/tag203.xml" ContentType="application/vnd.openxmlformats-officedocument.presentationml.tags+xml"/>
  <Override PartName="/ppt/tags/tag204.xml" ContentType="application/vnd.openxmlformats-officedocument.presentationml.tags+xml"/>
  <Override PartName="/ppt/tags/tag205.xml" ContentType="application/vnd.openxmlformats-officedocument.presentationml.tags+xml"/>
  <Override PartName="/ppt/tags/tag206.xml" ContentType="application/vnd.openxmlformats-officedocument.presentationml.tags+xml"/>
  <Override PartName="/ppt/tags/tag207.xml" ContentType="application/vnd.openxmlformats-officedocument.presentationml.tags+xml"/>
  <Override PartName="/ppt/tags/tag208.xml" ContentType="application/vnd.openxmlformats-officedocument.presentationml.tags+xml"/>
  <Override PartName="/ppt/tags/tag209.xml" ContentType="application/vnd.openxmlformats-officedocument.presentationml.tags+xml"/>
  <Override PartName="/ppt/tags/tag21.xml" ContentType="application/vnd.openxmlformats-officedocument.presentationml.tags+xml"/>
  <Override PartName="/ppt/tags/tag210.xml" ContentType="application/vnd.openxmlformats-officedocument.presentationml.tags+xml"/>
  <Override PartName="/ppt/tags/tag211.xml" ContentType="application/vnd.openxmlformats-officedocument.presentationml.tags+xml"/>
  <Override PartName="/ppt/tags/tag212.xml" ContentType="application/vnd.openxmlformats-officedocument.presentationml.tags+xml"/>
  <Override PartName="/ppt/tags/tag213.xml" ContentType="application/vnd.openxmlformats-officedocument.presentationml.tags+xml"/>
  <Override PartName="/ppt/tags/tag214.xml" ContentType="application/vnd.openxmlformats-officedocument.presentationml.tags+xml"/>
  <Override PartName="/ppt/tags/tag215.xml" ContentType="application/vnd.openxmlformats-officedocument.presentationml.tags+xml"/>
  <Override PartName="/ppt/tags/tag216.xml" ContentType="application/vnd.openxmlformats-officedocument.presentationml.tags+xml"/>
  <Override PartName="/ppt/tags/tag217.xml" ContentType="application/vnd.openxmlformats-officedocument.presentationml.tags+xml"/>
  <Override PartName="/ppt/tags/tag218.xml" ContentType="application/vnd.openxmlformats-officedocument.presentationml.tags+xml"/>
  <Override PartName="/ppt/tags/tag219.xml" ContentType="application/vnd.openxmlformats-officedocument.presentationml.tags+xml"/>
  <Override PartName="/ppt/tags/tag22.xml" ContentType="application/vnd.openxmlformats-officedocument.presentationml.tags+xml"/>
  <Override PartName="/ppt/tags/tag220.xml" ContentType="application/vnd.openxmlformats-officedocument.presentationml.tags+xml"/>
  <Override PartName="/ppt/tags/tag221.xml" ContentType="application/vnd.openxmlformats-officedocument.presentationml.tags+xml"/>
  <Override PartName="/ppt/tags/tag222.xml" ContentType="application/vnd.openxmlformats-officedocument.presentationml.tags+xml"/>
  <Override PartName="/ppt/tags/tag223.xml" ContentType="application/vnd.openxmlformats-officedocument.presentationml.tags+xml"/>
  <Override PartName="/ppt/tags/tag224.xml" ContentType="application/vnd.openxmlformats-officedocument.presentationml.tags+xml"/>
  <Override PartName="/ppt/tags/tag225.xml" ContentType="application/vnd.openxmlformats-officedocument.presentationml.tags+xml"/>
  <Override PartName="/ppt/tags/tag226.xml" ContentType="application/vnd.openxmlformats-officedocument.presentationml.tags+xml"/>
  <Override PartName="/ppt/tags/tag227.xml" ContentType="application/vnd.openxmlformats-officedocument.presentationml.tags+xml"/>
  <Override PartName="/ppt/tags/tag228.xml" ContentType="application/vnd.openxmlformats-officedocument.presentationml.tags+xml"/>
  <Override PartName="/ppt/tags/tag229.xml" ContentType="application/vnd.openxmlformats-officedocument.presentationml.tags+xml"/>
  <Override PartName="/ppt/tags/tag23.xml" ContentType="application/vnd.openxmlformats-officedocument.presentationml.tags+xml"/>
  <Override PartName="/ppt/tags/tag230.xml" ContentType="application/vnd.openxmlformats-officedocument.presentationml.tags+xml"/>
  <Override PartName="/ppt/tags/tag231.xml" ContentType="application/vnd.openxmlformats-officedocument.presentationml.tags+xml"/>
  <Override PartName="/ppt/tags/tag232.xml" ContentType="application/vnd.openxmlformats-officedocument.presentationml.tags+xml"/>
  <Override PartName="/ppt/tags/tag233.xml" ContentType="application/vnd.openxmlformats-officedocument.presentationml.tags+xml"/>
  <Override PartName="/ppt/tags/tag234.xml" ContentType="application/vnd.openxmlformats-officedocument.presentationml.tags+xml"/>
  <Override PartName="/ppt/tags/tag235.xml" ContentType="application/vnd.openxmlformats-officedocument.presentationml.tags+xml"/>
  <Override PartName="/ppt/tags/tag236.xml" ContentType="application/vnd.openxmlformats-officedocument.presentationml.tags+xml"/>
  <Override PartName="/ppt/tags/tag237.xml" ContentType="application/vnd.openxmlformats-officedocument.presentationml.tags+xml"/>
  <Override PartName="/ppt/tags/tag238.xml" ContentType="application/vnd.openxmlformats-officedocument.presentationml.tags+xml"/>
  <Override PartName="/ppt/tags/tag239.xml" ContentType="application/vnd.openxmlformats-officedocument.presentationml.tags+xml"/>
  <Override PartName="/ppt/tags/tag24.xml" ContentType="application/vnd.openxmlformats-officedocument.presentationml.tags+xml"/>
  <Override PartName="/ppt/tags/tag240.xml" ContentType="application/vnd.openxmlformats-officedocument.presentationml.tags+xml"/>
  <Override PartName="/ppt/tags/tag241.xml" ContentType="application/vnd.openxmlformats-officedocument.presentationml.tags+xml"/>
  <Override PartName="/ppt/tags/tag242.xml" ContentType="application/vnd.openxmlformats-officedocument.presentationml.tags+xml"/>
  <Override PartName="/ppt/tags/tag243.xml" ContentType="application/vnd.openxmlformats-officedocument.presentationml.tags+xml"/>
  <Override PartName="/ppt/tags/tag244.xml" ContentType="application/vnd.openxmlformats-officedocument.presentationml.tags+xml"/>
  <Override PartName="/ppt/tags/tag245.xml" ContentType="application/vnd.openxmlformats-officedocument.presentationml.tags+xml"/>
  <Override PartName="/ppt/tags/tag246.xml" ContentType="application/vnd.openxmlformats-officedocument.presentationml.tags+xml"/>
  <Override PartName="/ppt/tags/tag247.xml" ContentType="application/vnd.openxmlformats-officedocument.presentationml.tags+xml"/>
  <Override PartName="/ppt/tags/tag248.xml" ContentType="application/vnd.openxmlformats-officedocument.presentationml.tags+xml"/>
  <Override PartName="/ppt/tags/tag249.xml" ContentType="application/vnd.openxmlformats-officedocument.presentationml.tags+xml"/>
  <Override PartName="/ppt/tags/tag25.xml" ContentType="application/vnd.openxmlformats-officedocument.presentationml.tags+xml"/>
  <Override PartName="/ppt/tags/tag250.xml" ContentType="application/vnd.openxmlformats-officedocument.presentationml.tags+xml"/>
  <Override PartName="/ppt/tags/tag251.xml" ContentType="application/vnd.openxmlformats-officedocument.presentationml.tags+xml"/>
  <Override PartName="/ppt/tags/tag252.xml" ContentType="application/vnd.openxmlformats-officedocument.presentationml.tags+xml"/>
  <Override PartName="/ppt/tags/tag253.xml" ContentType="application/vnd.openxmlformats-officedocument.presentationml.tags+xml"/>
  <Override PartName="/ppt/tags/tag254.xml" ContentType="application/vnd.openxmlformats-officedocument.presentationml.tags+xml"/>
  <Override PartName="/ppt/tags/tag255.xml" ContentType="application/vnd.openxmlformats-officedocument.presentationml.tags+xml"/>
  <Override PartName="/ppt/tags/tag256.xml" ContentType="application/vnd.openxmlformats-officedocument.presentationml.tags+xml"/>
  <Override PartName="/ppt/tags/tag257.xml" ContentType="application/vnd.openxmlformats-officedocument.presentationml.tags+xml"/>
  <Override PartName="/ppt/tags/tag258.xml" ContentType="application/vnd.openxmlformats-officedocument.presentationml.tags+xml"/>
  <Override PartName="/ppt/tags/tag259.xml" ContentType="application/vnd.openxmlformats-officedocument.presentationml.tags+xml"/>
  <Override PartName="/ppt/tags/tag26.xml" ContentType="application/vnd.openxmlformats-officedocument.presentationml.tags+xml"/>
  <Override PartName="/ppt/tags/tag260.xml" ContentType="application/vnd.openxmlformats-officedocument.presentationml.tags+xml"/>
  <Override PartName="/ppt/tags/tag261.xml" ContentType="application/vnd.openxmlformats-officedocument.presentationml.tags+xml"/>
  <Override PartName="/ppt/tags/tag262.xml" ContentType="application/vnd.openxmlformats-officedocument.presentationml.tags+xml"/>
  <Override PartName="/ppt/tags/tag263.xml" ContentType="application/vnd.openxmlformats-officedocument.presentationml.tags+xml"/>
  <Override PartName="/ppt/tags/tag264.xml" ContentType="application/vnd.openxmlformats-officedocument.presentationml.tags+xml"/>
  <Override PartName="/ppt/tags/tag265.xml" ContentType="application/vnd.openxmlformats-officedocument.presentationml.tags+xml"/>
  <Override PartName="/ppt/tags/tag266.xml" ContentType="application/vnd.openxmlformats-officedocument.presentationml.tags+xml"/>
  <Override PartName="/ppt/tags/tag267.xml" ContentType="application/vnd.openxmlformats-officedocument.presentationml.tags+xml"/>
  <Override PartName="/ppt/tags/tag268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tags/tag9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27"/>
  </p:notesMasterIdLst>
  <p:handoutMasterIdLst>
    <p:handoutMasterId r:id="rId28"/>
  </p:handoutMasterIdLst>
  <p:sldIdLst>
    <p:sldId id="340" r:id="rId3"/>
    <p:sldId id="354" r:id="rId4"/>
    <p:sldId id="355" r:id="rId5"/>
    <p:sldId id="356" r:id="rId6"/>
    <p:sldId id="342" r:id="rId7"/>
    <p:sldId id="343" r:id="rId8"/>
    <p:sldId id="344" r:id="rId9"/>
    <p:sldId id="357" r:id="rId10"/>
    <p:sldId id="368" r:id="rId11"/>
    <p:sldId id="371" r:id="rId12"/>
    <p:sldId id="370" r:id="rId13"/>
    <p:sldId id="372" r:id="rId14"/>
    <p:sldId id="359" r:id="rId15"/>
    <p:sldId id="367" r:id="rId16"/>
    <p:sldId id="365" r:id="rId17"/>
    <p:sldId id="366" r:id="rId18"/>
    <p:sldId id="352" r:id="rId19"/>
    <p:sldId id="360" r:id="rId20"/>
    <p:sldId id="361" r:id="rId21"/>
    <p:sldId id="362" r:id="rId22"/>
    <p:sldId id="363" r:id="rId23"/>
    <p:sldId id="364" r:id="rId24"/>
    <p:sldId id="374" r:id="rId25"/>
    <p:sldId id="373" r:id="rId26"/>
  </p:sldIdLst>
  <p:sldSz cx="12192000" cy="6858000"/>
  <p:notesSz cx="6858000" cy="9144000"/>
  <p:embeddedFontLst>
    <p:embeddedFont>
      <p:font typeface="思源黑体 CN Regular" panose="020B0500000000000000" charset="-122"/>
      <p:regular r:id="rId32"/>
    </p:embeddedFont>
    <p:embeddedFont>
      <p:font typeface="方正公文小标宋" panose="02000500000000000000" charset="-122"/>
      <p:regular r:id="rId33"/>
    </p:embeddedFont>
    <p:embeddedFont>
      <p:font typeface="Arial Black" panose="020B0A04020102020204" charset="0"/>
      <p:bold r:id="rId34"/>
    </p:embeddedFont>
    <p:embeddedFont>
      <p:font typeface="Yu Gothic UI Semibold" panose="020B0700000000000000" charset="-128"/>
      <p:bold r:id="rId35"/>
    </p:embeddedFont>
    <p:embeddedFont>
      <p:font typeface="黑体" panose="02010609060101010101" charset="-122"/>
      <p:regular r:id="rId36"/>
    </p:embeddedFont>
    <p:embeddedFont>
      <p:font typeface="Bahnschrift SemiBold" panose="020B0502040204020203" charset="0"/>
      <p:bold r:id="rId37"/>
    </p:embeddedFont>
    <p:embeddedFont>
      <p:font typeface="Berlin Sans FB" panose="020E0602020502020306" charset="0"/>
      <p:regular r:id="rId38"/>
      <p:bold r:id="rId39"/>
    </p:embeddedFont>
    <p:embeddedFont>
      <p:font typeface="思源黑体 CN Bold" panose="020B0800000000000000" charset="-122"/>
      <p:bold r:id="rId40"/>
    </p:embeddedFont>
    <p:embeddedFont>
      <p:font typeface="微软雅黑" panose="020B0503020204020204" charset="-122"/>
      <p:regular r:id="rId41"/>
    </p:embeddedFont>
    <p:embeddedFont>
      <p:font typeface="楷体" panose="02010609060101010101" charset="-122"/>
      <p:regular r:id="rId42"/>
    </p:embeddedFont>
    <p:embeddedFont>
      <p:font typeface="仿宋" panose="02010609060101010101" charset="-122"/>
      <p:regular r:id="rId43"/>
    </p:embeddedFont>
  </p:embeddedFontLst>
  <p:custDataLst>
    <p:tags r:id="rId44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860" userDrawn="1">
          <p15:clr>
            <a:srgbClr val="A4A3A4"/>
          </p15:clr>
        </p15:guide>
        <p15:guide id="2" pos="594" userDrawn="1">
          <p15:clr>
            <a:srgbClr val="A4A3A4"/>
          </p15:clr>
        </p15:guide>
        <p15:guide id="3" pos="7250" userDrawn="1">
          <p15:clr>
            <a:srgbClr val="A4A3A4"/>
          </p15:clr>
        </p15:guide>
        <p15:guide id="4" orient="horz" pos="270" userDrawn="1">
          <p15:clr>
            <a:srgbClr val="A4A3A4"/>
          </p15:clr>
        </p15:guide>
        <p15:guide id="5" pos="5589" userDrawn="1">
          <p15:clr>
            <a:srgbClr val="A4A3A4"/>
          </p15:clr>
        </p15:guide>
        <p15:guide id="6" orient="horz" pos="1143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67A63"/>
    <a:srgbClr val="C0C5C4"/>
    <a:srgbClr val="60A130"/>
    <a:srgbClr val="E2F0D9"/>
    <a:srgbClr val="10705A"/>
    <a:srgbClr val="0F382A"/>
    <a:srgbClr val="FBEADA"/>
    <a:srgbClr val="F0FFFF"/>
    <a:srgbClr val="FFFAE8"/>
    <a:srgbClr val="E5F6D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505E3EF-67EA-436B-97B2-0124C06EBD24}" styleName="中度样式 4 - 强调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3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3">
              <a:tint val="20000"/>
            </a:schemeClr>
          </a:solidFill>
        </a:fill>
      </a:tcStyle>
    </a:firstRow>
  </a:tblStyle>
  <a:tblStyle styleId="{93296810-A885-4BE3-A3E7-6D5BEEA58F35}" styleName="中度样式 2 - 强调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1E171933-4619-4E11-9A3F-F7608DF75F80}" styleName="中度样式 1 - 强调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4">
              <a:tint val="20000"/>
            </a:schemeClr>
          </a:solidFill>
        </a:fill>
      </a:tcStyle>
    </a:band1H>
    <a:band1V>
      <a:tcStyle>
        <a:tcBdr/>
        <a:fill>
          <a:solidFill>
            <a:schemeClr val="accent4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8A107856-5554-42FB-B03E-39F5DBC370BA}" styleName="中度样式 4 - 强调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2"/>
              </a:solidFill>
            </a:ln>
          </a:top>
        </a:tcBdr>
        <a:fill>
          <a:solidFill>
            <a:schemeClr val="accent2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2">
              <a:tint val="20000"/>
            </a:schemeClr>
          </a:solidFill>
        </a:fill>
      </a:tcStyle>
    </a:firstRow>
  </a:tblStyle>
  <a:tblStyle styleId="{10A1B5D5-9B99-4C35-A422-299274C87663}" styleName="中度样式 1 - 强调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9" autoAdjust="0"/>
    <p:restoredTop sz="94660"/>
  </p:normalViewPr>
  <p:slideViewPr>
    <p:cSldViewPr snapToGrid="0" showGuides="1">
      <p:cViewPr>
        <p:scale>
          <a:sx n="75" d="100"/>
          <a:sy n="75" d="100"/>
        </p:scale>
        <p:origin x="2804" y="1756"/>
      </p:cViewPr>
      <p:guideLst>
        <p:guide orient="horz" pos="3860"/>
        <p:guide pos="594"/>
        <p:guide pos="7250"/>
        <p:guide orient="horz" pos="270"/>
        <p:guide pos="5589"/>
        <p:guide orient="horz" pos="1143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4" Type="http://schemas.openxmlformats.org/officeDocument/2006/relationships/tags" Target="tags/tag268.xml"/><Relationship Id="rId43" Type="http://schemas.openxmlformats.org/officeDocument/2006/relationships/font" Target="fonts/font12.fntdata"/><Relationship Id="rId42" Type="http://schemas.openxmlformats.org/officeDocument/2006/relationships/font" Target="fonts/font11.fntdata"/><Relationship Id="rId41" Type="http://schemas.openxmlformats.org/officeDocument/2006/relationships/font" Target="fonts/font10.fntdata"/><Relationship Id="rId40" Type="http://schemas.openxmlformats.org/officeDocument/2006/relationships/font" Target="fonts/font9.fntdata"/><Relationship Id="rId4" Type="http://schemas.openxmlformats.org/officeDocument/2006/relationships/slide" Target="slides/slide2.xml"/><Relationship Id="rId39" Type="http://schemas.openxmlformats.org/officeDocument/2006/relationships/font" Target="fonts/font8.fntdata"/><Relationship Id="rId38" Type="http://schemas.openxmlformats.org/officeDocument/2006/relationships/font" Target="fonts/font7.fntdata"/><Relationship Id="rId37" Type="http://schemas.openxmlformats.org/officeDocument/2006/relationships/font" Target="fonts/font6.fntdata"/><Relationship Id="rId36" Type="http://schemas.openxmlformats.org/officeDocument/2006/relationships/font" Target="fonts/font5.fntdata"/><Relationship Id="rId35" Type="http://schemas.openxmlformats.org/officeDocument/2006/relationships/font" Target="fonts/font4.fntdata"/><Relationship Id="rId34" Type="http://schemas.openxmlformats.org/officeDocument/2006/relationships/font" Target="fonts/font3.fntdata"/><Relationship Id="rId33" Type="http://schemas.openxmlformats.org/officeDocument/2006/relationships/font" Target="fonts/font2.fntdata"/><Relationship Id="rId32" Type="http://schemas.openxmlformats.org/officeDocument/2006/relationships/font" Target="fonts/font1.fntdata"/><Relationship Id="rId31" Type="http://schemas.openxmlformats.org/officeDocument/2006/relationships/tableStyles" Target="tableStyles.xml"/><Relationship Id="rId30" Type="http://schemas.openxmlformats.org/officeDocument/2006/relationships/viewProps" Target="viewProps.xml"/><Relationship Id="rId3" Type="http://schemas.openxmlformats.org/officeDocument/2006/relationships/slide" Target="slides/slide1.xml"/><Relationship Id="rId29" Type="http://schemas.openxmlformats.org/officeDocument/2006/relationships/presProps" Target="presProps.xml"/><Relationship Id="rId28" Type="http://schemas.openxmlformats.org/officeDocument/2006/relationships/handoutMaster" Target="handoutMasters/handoutMaster1.xml"/><Relationship Id="rId27" Type="http://schemas.openxmlformats.org/officeDocument/2006/relationships/notesMaster" Target="notesMasters/notesMaster1.xml"/><Relationship Id="rId26" Type="http://schemas.openxmlformats.org/officeDocument/2006/relationships/slide" Target="slides/slide24.xml"/><Relationship Id="rId25" Type="http://schemas.openxmlformats.org/officeDocument/2006/relationships/slide" Target="slides/slide23.xml"/><Relationship Id="rId24" Type="http://schemas.openxmlformats.org/officeDocument/2006/relationships/slide" Target="slides/slide22.xml"/><Relationship Id="rId23" Type="http://schemas.openxmlformats.org/officeDocument/2006/relationships/slide" Target="slides/slide21.xml"/><Relationship Id="rId22" Type="http://schemas.openxmlformats.org/officeDocument/2006/relationships/slide" Target="slides/slide20.xml"/><Relationship Id="rId21" Type="http://schemas.openxmlformats.org/officeDocument/2006/relationships/slide" Target="slides/slide19.xml"/><Relationship Id="rId20" Type="http://schemas.openxmlformats.org/officeDocument/2006/relationships/slide" Target="slides/slide18.xml"/><Relationship Id="rId2" Type="http://schemas.openxmlformats.org/officeDocument/2006/relationships/theme" Target="theme/theme1.xml"/><Relationship Id="rId19" Type="http://schemas.openxmlformats.org/officeDocument/2006/relationships/slide" Target="slides/slide17.xml"/><Relationship Id="rId18" Type="http://schemas.openxmlformats.org/officeDocument/2006/relationships/slide" Target="slides/slide16.xml"/><Relationship Id="rId17" Type="http://schemas.openxmlformats.org/officeDocument/2006/relationships/slide" Target="slides/slide15.xml"/><Relationship Id="rId16" Type="http://schemas.openxmlformats.org/officeDocument/2006/relationships/slide" Target="slides/slide14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>
              <a:latin typeface="思源黑体 CN Regular" panose="020B0500000000000000" charset="-122"/>
              <a:ea typeface="思源黑体 CN Regular" panose="020B0500000000000000" charset="-122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9B84EA-7D68-4D60-9CB1-D50884785D1C}" type="datetimeFigureOut">
              <a:rPr lang="zh-CN" altLang="en-US" smtClean="0">
                <a:latin typeface="思源黑体 CN Regular" panose="020B0500000000000000" charset="-122"/>
                <a:ea typeface="思源黑体 CN Regular" panose="020B0500000000000000" charset="-122"/>
              </a:rPr>
            </a:fld>
            <a:endParaRPr lang="zh-CN" altLang="en-US">
              <a:latin typeface="思源黑体 CN Regular" panose="020B0500000000000000" charset="-122"/>
              <a:ea typeface="思源黑体 CN Regular" panose="020B0500000000000000" charset="-122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>
              <a:latin typeface="思源黑体 CN Regular" panose="020B0500000000000000" charset="-122"/>
              <a:ea typeface="思源黑体 CN Regular" panose="020B0500000000000000" charset="-122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4E0FC9-F1F8-4FAE-9988-3BA365CFD46F}" type="slidenum">
              <a:rPr lang="zh-CN" altLang="en-US" smtClean="0">
                <a:latin typeface="思源黑体 CN Regular" panose="020B0500000000000000" charset="-122"/>
                <a:ea typeface="思源黑体 CN Regular" panose="020B0500000000000000" charset="-122"/>
              </a:rPr>
            </a:fld>
            <a:endParaRPr lang="zh-CN" altLang="en-US">
              <a:latin typeface="思源黑体 CN Regular" panose="020B0500000000000000" charset="-122"/>
              <a:ea typeface="思源黑体 CN Regular" panose="020B0500000000000000" charset="-122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e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sv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jpeg>
</file>

<file path=ppt/media/image40.png>
</file>

<file path=ppt/media/image41.png>
</file>

<file path=ppt/media/image5.jpeg>
</file>

<file path=ppt/media/image6.jpe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思源黑体 CN Regular" panose="020B0500000000000000" charset="-122"/>
                <a:ea typeface="思源黑体 CN Regular" panose="020B0500000000000000" charset="-122"/>
              </a:defRPr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思源黑体 CN Regular" panose="020B0500000000000000" charset="-122"/>
                <a:ea typeface="思源黑体 CN Regular" panose="020B0500000000000000" charset="-122"/>
              </a:defRPr>
            </a:lvl1pPr>
          </a:lstStyle>
          <a:p>
            <a:fld id="{D2A48B96-639E-45A3-A0BA-2464DFDB1FA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思源黑体 CN Regular" panose="020B0500000000000000" charset="-122"/>
                <a:ea typeface="思源黑体 CN Regular" panose="020B0500000000000000" charset="-122"/>
              </a:defRPr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思源黑体 CN Regular" panose="020B0500000000000000" charset="-122"/>
                <a:ea typeface="思源黑体 CN Regular" panose="020B0500000000000000" charset="-122"/>
              </a:defRPr>
            </a:lvl1pPr>
          </a:lstStyle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思源黑体 CN Regular" panose="020B0500000000000000" charset="-122"/>
        <a:ea typeface="思源黑体 CN Regular" panose="020B0500000000000000" charset="-122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思源黑体 CN Regular" panose="020B0500000000000000" charset="-122"/>
        <a:ea typeface="思源黑体 CN Regular" panose="020B0500000000000000" charset="-122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思源黑体 CN Regular" panose="020B0500000000000000" charset="-122"/>
        <a:ea typeface="思源黑体 CN Regular" panose="020B0500000000000000" charset="-122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思源黑体 CN Regular" panose="020B0500000000000000" charset="-122"/>
        <a:ea typeface="思源黑体 CN Regular" panose="020B0500000000000000" charset="-122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思源黑体 CN Regular" panose="020B0500000000000000" charset="-122"/>
        <a:ea typeface="思源黑体 CN Regular" panose="020B0500000000000000" charset="-122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2F936E-BFBD-4D5A-B050-3EEA1CC2AE0D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8A3790-0024-4035-83A6-C60228C5FAF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2F936E-BFBD-4D5A-B050-3EEA1CC2AE0D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8A3790-0024-4035-83A6-C60228C5FAF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2F936E-BFBD-4D5A-B050-3EEA1CC2AE0D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8A3790-0024-4035-83A6-C60228C5FAF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2F936E-BFBD-4D5A-B050-3EEA1CC2AE0D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8A3790-0024-4035-83A6-C60228C5FAF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2F936E-BFBD-4D5A-B050-3EEA1CC2AE0D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8A3790-0024-4035-83A6-C60228C5FAF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2F936E-BFBD-4D5A-B050-3EEA1CC2AE0D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8A3790-0024-4035-83A6-C60228C5FAF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2F936E-BFBD-4D5A-B050-3EEA1CC2AE0D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8A3790-0024-4035-83A6-C60228C5FAF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2F936E-BFBD-4D5A-B050-3EEA1CC2AE0D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8A3790-0024-4035-83A6-C60228C5FAF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2F936E-BFBD-4D5A-B050-3EEA1CC2AE0D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8A3790-0024-4035-83A6-C60228C5FAF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2F936E-BFBD-4D5A-B050-3EEA1CC2AE0D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8A3790-0024-4035-83A6-C60228C5FAF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2F936E-BFBD-4D5A-B050-3EEA1CC2AE0D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8A3790-0024-4035-83A6-C60228C5FAF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02F936E-BFBD-4D5A-B050-3EEA1CC2AE0D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38A3790-0024-4035-83A6-C60228C5FAFE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9" Type="http://schemas.openxmlformats.org/officeDocument/2006/relationships/tags" Target="../tags/tag146.xml"/><Relationship Id="rId8" Type="http://schemas.openxmlformats.org/officeDocument/2006/relationships/tags" Target="../tags/tag145.xml"/><Relationship Id="rId7" Type="http://schemas.openxmlformats.org/officeDocument/2006/relationships/tags" Target="../tags/tag144.xml"/><Relationship Id="rId6" Type="http://schemas.openxmlformats.org/officeDocument/2006/relationships/tags" Target="../tags/tag143.xml"/><Relationship Id="rId5" Type="http://schemas.openxmlformats.org/officeDocument/2006/relationships/image" Target="../media/image19.png"/><Relationship Id="rId4" Type="http://schemas.openxmlformats.org/officeDocument/2006/relationships/image" Target="../media/image18.png"/><Relationship Id="rId3" Type="http://schemas.openxmlformats.org/officeDocument/2006/relationships/image" Target="../media/image17.png"/><Relationship Id="rId25" Type="http://schemas.openxmlformats.org/officeDocument/2006/relationships/slideLayout" Target="../slideLayouts/slideLayout2.xml"/><Relationship Id="rId24" Type="http://schemas.openxmlformats.org/officeDocument/2006/relationships/tags" Target="../tags/tag161.xml"/><Relationship Id="rId23" Type="http://schemas.openxmlformats.org/officeDocument/2006/relationships/tags" Target="../tags/tag160.xml"/><Relationship Id="rId22" Type="http://schemas.openxmlformats.org/officeDocument/2006/relationships/tags" Target="../tags/tag159.xml"/><Relationship Id="rId21" Type="http://schemas.openxmlformats.org/officeDocument/2006/relationships/tags" Target="../tags/tag158.xml"/><Relationship Id="rId20" Type="http://schemas.openxmlformats.org/officeDocument/2006/relationships/tags" Target="../tags/tag157.xml"/><Relationship Id="rId2" Type="http://schemas.openxmlformats.org/officeDocument/2006/relationships/image" Target="../media/image3.svg"/><Relationship Id="rId19" Type="http://schemas.openxmlformats.org/officeDocument/2006/relationships/tags" Target="../tags/tag156.xml"/><Relationship Id="rId18" Type="http://schemas.openxmlformats.org/officeDocument/2006/relationships/tags" Target="../tags/tag155.xml"/><Relationship Id="rId17" Type="http://schemas.openxmlformats.org/officeDocument/2006/relationships/tags" Target="../tags/tag154.xml"/><Relationship Id="rId16" Type="http://schemas.openxmlformats.org/officeDocument/2006/relationships/tags" Target="../tags/tag153.xml"/><Relationship Id="rId15" Type="http://schemas.openxmlformats.org/officeDocument/2006/relationships/tags" Target="../tags/tag152.xml"/><Relationship Id="rId14" Type="http://schemas.openxmlformats.org/officeDocument/2006/relationships/tags" Target="../tags/tag151.xml"/><Relationship Id="rId13" Type="http://schemas.openxmlformats.org/officeDocument/2006/relationships/tags" Target="../tags/tag150.xml"/><Relationship Id="rId12" Type="http://schemas.openxmlformats.org/officeDocument/2006/relationships/tags" Target="../tags/tag149.xml"/><Relationship Id="rId11" Type="http://schemas.openxmlformats.org/officeDocument/2006/relationships/tags" Target="../tags/tag148.xml"/><Relationship Id="rId10" Type="http://schemas.openxmlformats.org/officeDocument/2006/relationships/tags" Target="../tags/tag147.xml"/><Relationship Id="rId1" Type="http://schemas.openxmlformats.org/officeDocument/2006/relationships/image" Target="../media/image2.png"/></Relationships>
</file>

<file path=ppt/slides/_rels/slide11.xml.rels><?xml version="1.0" encoding="UTF-8" standalone="yes"?>
<Relationships xmlns="http://schemas.openxmlformats.org/package/2006/relationships"><Relationship Id="rId9" Type="http://schemas.openxmlformats.org/officeDocument/2006/relationships/tags" Target="../tags/tag167.xml"/><Relationship Id="rId8" Type="http://schemas.openxmlformats.org/officeDocument/2006/relationships/tags" Target="../tags/tag166.xml"/><Relationship Id="rId7" Type="http://schemas.openxmlformats.org/officeDocument/2006/relationships/tags" Target="../tags/tag165.xml"/><Relationship Id="rId6" Type="http://schemas.openxmlformats.org/officeDocument/2006/relationships/tags" Target="../tags/tag164.xml"/><Relationship Id="rId5" Type="http://schemas.openxmlformats.org/officeDocument/2006/relationships/tags" Target="../tags/tag163.xml"/><Relationship Id="rId4" Type="http://schemas.openxmlformats.org/officeDocument/2006/relationships/tags" Target="../tags/tag162.xml"/><Relationship Id="rId35" Type="http://schemas.openxmlformats.org/officeDocument/2006/relationships/slideLayout" Target="../slideLayouts/slideLayout2.xml"/><Relationship Id="rId34" Type="http://schemas.openxmlformats.org/officeDocument/2006/relationships/tags" Target="../tags/tag190.xml"/><Relationship Id="rId33" Type="http://schemas.openxmlformats.org/officeDocument/2006/relationships/tags" Target="../tags/tag189.xml"/><Relationship Id="rId32" Type="http://schemas.openxmlformats.org/officeDocument/2006/relationships/tags" Target="../tags/tag188.xml"/><Relationship Id="rId31" Type="http://schemas.openxmlformats.org/officeDocument/2006/relationships/tags" Target="../tags/tag187.xml"/><Relationship Id="rId30" Type="http://schemas.openxmlformats.org/officeDocument/2006/relationships/tags" Target="../tags/tag186.xml"/><Relationship Id="rId3" Type="http://schemas.openxmlformats.org/officeDocument/2006/relationships/image" Target="../media/image20.png"/><Relationship Id="rId29" Type="http://schemas.openxmlformats.org/officeDocument/2006/relationships/tags" Target="../tags/tag185.xml"/><Relationship Id="rId28" Type="http://schemas.openxmlformats.org/officeDocument/2006/relationships/tags" Target="../tags/tag184.xml"/><Relationship Id="rId27" Type="http://schemas.openxmlformats.org/officeDocument/2006/relationships/tags" Target="../tags/tag183.xml"/><Relationship Id="rId26" Type="http://schemas.openxmlformats.org/officeDocument/2006/relationships/tags" Target="../tags/tag182.xml"/><Relationship Id="rId25" Type="http://schemas.openxmlformats.org/officeDocument/2006/relationships/tags" Target="../tags/tag181.xml"/><Relationship Id="rId24" Type="http://schemas.openxmlformats.org/officeDocument/2006/relationships/tags" Target="../tags/tag180.xml"/><Relationship Id="rId23" Type="http://schemas.openxmlformats.org/officeDocument/2006/relationships/tags" Target="../tags/tag179.xml"/><Relationship Id="rId22" Type="http://schemas.openxmlformats.org/officeDocument/2006/relationships/tags" Target="../tags/tag178.xml"/><Relationship Id="rId21" Type="http://schemas.openxmlformats.org/officeDocument/2006/relationships/tags" Target="../tags/tag177.xml"/><Relationship Id="rId20" Type="http://schemas.openxmlformats.org/officeDocument/2006/relationships/tags" Target="../tags/tag176.xml"/><Relationship Id="rId2" Type="http://schemas.openxmlformats.org/officeDocument/2006/relationships/image" Target="../media/image3.svg"/><Relationship Id="rId19" Type="http://schemas.openxmlformats.org/officeDocument/2006/relationships/tags" Target="../tags/tag175.xml"/><Relationship Id="rId18" Type="http://schemas.openxmlformats.org/officeDocument/2006/relationships/tags" Target="../tags/tag174.xml"/><Relationship Id="rId17" Type="http://schemas.openxmlformats.org/officeDocument/2006/relationships/tags" Target="../tags/tag173.xml"/><Relationship Id="rId16" Type="http://schemas.openxmlformats.org/officeDocument/2006/relationships/image" Target="../media/image22.png"/><Relationship Id="rId15" Type="http://schemas.openxmlformats.org/officeDocument/2006/relationships/tags" Target="../tags/tag172.xml"/><Relationship Id="rId14" Type="http://schemas.openxmlformats.org/officeDocument/2006/relationships/image" Target="../media/image21.png"/><Relationship Id="rId13" Type="http://schemas.openxmlformats.org/officeDocument/2006/relationships/tags" Target="../tags/tag171.xml"/><Relationship Id="rId12" Type="http://schemas.openxmlformats.org/officeDocument/2006/relationships/tags" Target="../tags/tag170.xml"/><Relationship Id="rId11" Type="http://schemas.openxmlformats.org/officeDocument/2006/relationships/tags" Target="../tags/tag169.xml"/><Relationship Id="rId10" Type="http://schemas.openxmlformats.org/officeDocument/2006/relationships/tags" Target="../tags/tag168.xml"/><Relationship Id="rId1" Type="http://schemas.openxmlformats.org/officeDocument/2006/relationships/image" Target="../media/image2.png"/></Relationships>
</file>

<file path=ppt/slides/_rels/slide12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tags" Target="../tags/tag191.xml"/><Relationship Id="rId2" Type="http://schemas.openxmlformats.org/officeDocument/2006/relationships/image" Target="../media/image3.svg"/><Relationship Id="rId1" Type="http://schemas.openxmlformats.org/officeDocument/2006/relationships/image" Target="../media/image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5.png"/><Relationship Id="rId1" Type="http://schemas.openxmlformats.org/officeDocument/2006/relationships/image" Target="../media/image5.jpeg"/></Relationships>
</file>

<file path=ppt/slides/_rels/slide14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23.png"/><Relationship Id="rId2" Type="http://schemas.openxmlformats.org/officeDocument/2006/relationships/image" Target="../media/image3.svg"/><Relationship Id="rId1" Type="http://schemas.openxmlformats.org/officeDocument/2006/relationships/image" Target="../media/image2.png"/></Relationships>
</file>

<file path=ppt/slides/_rels/slide15.xml.rels><?xml version="1.0" encoding="UTF-8" standalone="yes"?>
<Relationships xmlns="http://schemas.openxmlformats.org/package/2006/relationships"><Relationship Id="rId9" Type="http://schemas.openxmlformats.org/officeDocument/2006/relationships/tags" Target="../tags/tag197.xml"/><Relationship Id="rId8" Type="http://schemas.openxmlformats.org/officeDocument/2006/relationships/tags" Target="../tags/tag196.xml"/><Relationship Id="rId7" Type="http://schemas.openxmlformats.org/officeDocument/2006/relationships/tags" Target="../tags/tag195.xml"/><Relationship Id="rId6" Type="http://schemas.openxmlformats.org/officeDocument/2006/relationships/tags" Target="../tags/tag194.xml"/><Relationship Id="rId5" Type="http://schemas.openxmlformats.org/officeDocument/2006/relationships/tags" Target="../tags/tag193.xml"/><Relationship Id="rId40" Type="http://schemas.openxmlformats.org/officeDocument/2006/relationships/slideLayout" Target="../slideLayouts/slideLayout2.xml"/><Relationship Id="rId4" Type="http://schemas.openxmlformats.org/officeDocument/2006/relationships/tags" Target="../tags/tag192.xml"/><Relationship Id="rId39" Type="http://schemas.openxmlformats.org/officeDocument/2006/relationships/tags" Target="../tags/tag227.xml"/><Relationship Id="rId38" Type="http://schemas.openxmlformats.org/officeDocument/2006/relationships/tags" Target="../tags/tag226.xml"/><Relationship Id="rId37" Type="http://schemas.openxmlformats.org/officeDocument/2006/relationships/tags" Target="../tags/tag225.xml"/><Relationship Id="rId36" Type="http://schemas.openxmlformats.org/officeDocument/2006/relationships/tags" Target="../tags/tag224.xml"/><Relationship Id="rId35" Type="http://schemas.openxmlformats.org/officeDocument/2006/relationships/tags" Target="../tags/tag223.xml"/><Relationship Id="rId34" Type="http://schemas.openxmlformats.org/officeDocument/2006/relationships/tags" Target="../tags/tag222.xml"/><Relationship Id="rId33" Type="http://schemas.openxmlformats.org/officeDocument/2006/relationships/tags" Target="../tags/tag221.xml"/><Relationship Id="rId32" Type="http://schemas.openxmlformats.org/officeDocument/2006/relationships/tags" Target="../tags/tag220.xml"/><Relationship Id="rId31" Type="http://schemas.openxmlformats.org/officeDocument/2006/relationships/tags" Target="../tags/tag219.xml"/><Relationship Id="rId30" Type="http://schemas.openxmlformats.org/officeDocument/2006/relationships/tags" Target="../tags/tag218.xml"/><Relationship Id="rId3" Type="http://schemas.openxmlformats.org/officeDocument/2006/relationships/image" Target="../media/image24.png"/><Relationship Id="rId29" Type="http://schemas.openxmlformats.org/officeDocument/2006/relationships/tags" Target="../tags/tag217.xml"/><Relationship Id="rId28" Type="http://schemas.openxmlformats.org/officeDocument/2006/relationships/tags" Target="../tags/tag216.xml"/><Relationship Id="rId27" Type="http://schemas.openxmlformats.org/officeDocument/2006/relationships/tags" Target="../tags/tag215.xml"/><Relationship Id="rId26" Type="http://schemas.openxmlformats.org/officeDocument/2006/relationships/tags" Target="../tags/tag214.xml"/><Relationship Id="rId25" Type="http://schemas.openxmlformats.org/officeDocument/2006/relationships/tags" Target="../tags/tag213.xml"/><Relationship Id="rId24" Type="http://schemas.openxmlformats.org/officeDocument/2006/relationships/tags" Target="../tags/tag212.xml"/><Relationship Id="rId23" Type="http://schemas.openxmlformats.org/officeDocument/2006/relationships/tags" Target="../tags/tag211.xml"/><Relationship Id="rId22" Type="http://schemas.openxmlformats.org/officeDocument/2006/relationships/tags" Target="../tags/tag210.xml"/><Relationship Id="rId21" Type="http://schemas.openxmlformats.org/officeDocument/2006/relationships/tags" Target="../tags/tag209.xml"/><Relationship Id="rId20" Type="http://schemas.openxmlformats.org/officeDocument/2006/relationships/tags" Target="../tags/tag208.xml"/><Relationship Id="rId2" Type="http://schemas.openxmlformats.org/officeDocument/2006/relationships/image" Target="../media/image3.svg"/><Relationship Id="rId19" Type="http://schemas.openxmlformats.org/officeDocument/2006/relationships/tags" Target="../tags/tag207.xml"/><Relationship Id="rId18" Type="http://schemas.openxmlformats.org/officeDocument/2006/relationships/tags" Target="../tags/tag206.xml"/><Relationship Id="rId17" Type="http://schemas.openxmlformats.org/officeDocument/2006/relationships/tags" Target="../tags/tag205.xml"/><Relationship Id="rId16" Type="http://schemas.openxmlformats.org/officeDocument/2006/relationships/tags" Target="../tags/tag204.xml"/><Relationship Id="rId15" Type="http://schemas.openxmlformats.org/officeDocument/2006/relationships/tags" Target="../tags/tag203.xml"/><Relationship Id="rId14" Type="http://schemas.openxmlformats.org/officeDocument/2006/relationships/tags" Target="../tags/tag202.xml"/><Relationship Id="rId13" Type="http://schemas.openxmlformats.org/officeDocument/2006/relationships/tags" Target="../tags/tag201.xml"/><Relationship Id="rId12" Type="http://schemas.openxmlformats.org/officeDocument/2006/relationships/tags" Target="../tags/tag200.xml"/><Relationship Id="rId11" Type="http://schemas.openxmlformats.org/officeDocument/2006/relationships/tags" Target="../tags/tag199.xml"/><Relationship Id="rId10" Type="http://schemas.openxmlformats.org/officeDocument/2006/relationships/tags" Target="../tags/tag198.xml"/><Relationship Id="rId1" Type="http://schemas.openxmlformats.org/officeDocument/2006/relationships/image" Target="../media/image2.png"/></Relationships>
</file>

<file path=ppt/slides/_rels/slide16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2.xml"/><Relationship Id="rId5" Type="http://schemas.openxmlformats.org/officeDocument/2006/relationships/tags" Target="../tags/tag228.xml"/><Relationship Id="rId4" Type="http://schemas.openxmlformats.org/officeDocument/2006/relationships/image" Target="../media/image26.png"/><Relationship Id="rId3" Type="http://schemas.openxmlformats.org/officeDocument/2006/relationships/image" Target="../media/image25.png"/><Relationship Id="rId2" Type="http://schemas.openxmlformats.org/officeDocument/2006/relationships/image" Target="../media/image3.svg"/><Relationship Id="rId1" Type="http://schemas.openxmlformats.org/officeDocument/2006/relationships/image" Target="../media/image2.png"/></Relationships>
</file>

<file path=ppt/slides/_rels/slide17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27.png"/><Relationship Id="rId2" Type="http://schemas.openxmlformats.org/officeDocument/2006/relationships/image" Target="../media/image3.svg"/><Relationship Id="rId1" Type="http://schemas.openxmlformats.org/officeDocument/2006/relationships/image" Target="../media/image2.png"/></Relationships>
</file>

<file path=ppt/slides/_rels/slide18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.xml"/><Relationship Id="rId8" Type="http://schemas.openxmlformats.org/officeDocument/2006/relationships/image" Target="../media/image29.png"/><Relationship Id="rId7" Type="http://schemas.openxmlformats.org/officeDocument/2006/relationships/tags" Target="../tags/tag232.xml"/><Relationship Id="rId6" Type="http://schemas.openxmlformats.org/officeDocument/2006/relationships/tags" Target="../tags/tag231.xml"/><Relationship Id="rId5" Type="http://schemas.openxmlformats.org/officeDocument/2006/relationships/tags" Target="../tags/tag230.xml"/><Relationship Id="rId4" Type="http://schemas.openxmlformats.org/officeDocument/2006/relationships/tags" Target="../tags/tag229.xml"/><Relationship Id="rId3" Type="http://schemas.openxmlformats.org/officeDocument/2006/relationships/image" Target="../media/image28.png"/><Relationship Id="rId2" Type="http://schemas.openxmlformats.org/officeDocument/2006/relationships/image" Target="../media/image3.svg"/><Relationship Id="rId1" Type="http://schemas.openxmlformats.org/officeDocument/2006/relationships/image" Target="../media/image2.png"/></Relationships>
</file>

<file path=ppt/slides/_rels/slide19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.xml"/><Relationship Id="rId8" Type="http://schemas.openxmlformats.org/officeDocument/2006/relationships/tags" Target="../tags/tag236.xml"/><Relationship Id="rId7" Type="http://schemas.openxmlformats.org/officeDocument/2006/relationships/tags" Target="../tags/tag235.xml"/><Relationship Id="rId6" Type="http://schemas.openxmlformats.org/officeDocument/2006/relationships/tags" Target="../tags/tag234.xml"/><Relationship Id="rId5" Type="http://schemas.openxmlformats.org/officeDocument/2006/relationships/tags" Target="../tags/tag233.xml"/><Relationship Id="rId4" Type="http://schemas.openxmlformats.org/officeDocument/2006/relationships/image" Target="../media/image31.png"/><Relationship Id="rId3" Type="http://schemas.openxmlformats.org/officeDocument/2006/relationships/image" Target="../media/image30.png"/><Relationship Id="rId2" Type="http://schemas.openxmlformats.org/officeDocument/2006/relationships/image" Target="../media/image3.svg"/><Relationship Id="rId1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9" Type="http://schemas.openxmlformats.org/officeDocument/2006/relationships/tags" Target="../tags/tag9.xml"/><Relationship Id="rId8" Type="http://schemas.openxmlformats.org/officeDocument/2006/relationships/tags" Target="../tags/tag8.xml"/><Relationship Id="rId7" Type="http://schemas.openxmlformats.org/officeDocument/2006/relationships/tags" Target="../tags/tag7.xml"/><Relationship Id="rId6" Type="http://schemas.openxmlformats.org/officeDocument/2006/relationships/tags" Target="../tags/tag6.xml"/><Relationship Id="rId5" Type="http://schemas.openxmlformats.org/officeDocument/2006/relationships/tags" Target="../tags/tag5.xml"/><Relationship Id="rId4" Type="http://schemas.openxmlformats.org/officeDocument/2006/relationships/tags" Target="../tags/tag4.xml"/><Relationship Id="rId3" Type="http://schemas.openxmlformats.org/officeDocument/2006/relationships/tags" Target="../tags/tag3.xml"/><Relationship Id="rId2" Type="http://schemas.openxmlformats.org/officeDocument/2006/relationships/tags" Target="../tags/tag2.xml"/><Relationship Id="rId17" Type="http://schemas.openxmlformats.org/officeDocument/2006/relationships/slideLayout" Target="../slideLayouts/slideLayout2.xml"/><Relationship Id="rId16" Type="http://schemas.openxmlformats.org/officeDocument/2006/relationships/image" Target="../media/image3.svg"/><Relationship Id="rId15" Type="http://schemas.openxmlformats.org/officeDocument/2006/relationships/image" Target="../media/image2.png"/><Relationship Id="rId14" Type="http://schemas.openxmlformats.org/officeDocument/2006/relationships/image" Target="../media/image4.jpeg"/><Relationship Id="rId13" Type="http://schemas.openxmlformats.org/officeDocument/2006/relationships/tags" Target="../tags/tag13.xml"/><Relationship Id="rId12" Type="http://schemas.openxmlformats.org/officeDocument/2006/relationships/tags" Target="../tags/tag12.xml"/><Relationship Id="rId11" Type="http://schemas.openxmlformats.org/officeDocument/2006/relationships/tags" Target="../tags/tag11.xml"/><Relationship Id="rId10" Type="http://schemas.openxmlformats.org/officeDocument/2006/relationships/tags" Target="../tags/tag10.xml"/><Relationship Id="rId1" Type="http://schemas.openxmlformats.org/officeDocument/2006/relationships/tags" Target="../tags/tag1.xml"/></Relationships>
</file>

<file path=ppt/slides/_rels/slide20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2.xml"/><Relationship Id="rId5" Type="http://schemas.openxmlformats.org/officeDocument/2006/relationships/image" Target="../media/image33.png"/><Relationship Id="rId4" Type="http://schemas.openxmlformats.org/officeDocument/2006/relationships/tags" Target="../tags/tag237.xml"/><Relationship Id="rId3" Type="http://schemas.openxmlformats.org/officeDocument/2006/relationships/image" Target="../media/image32.png"/><Relationship Id="rId2" Type="http://schemas.openxmlformats.org/officeDocument/2006/relationships/image" Target="../media/image3.svg"/><Relationship Id="rId1" Type="http://schemas.openxmlformats.org/officeDocument/2006/relationships/image" Target="../media/image2.png"/></Relationships>
</file>

<file path=ppt/slides/_rels/slide21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2.xml"/><Relationship Id="rId6" Type="http://schemas.openxmlformats.org/officeDocument/2006/relationships/image" Target="../media/image36.png"/><Relationship Id="rId5" Type="http://schemas.openxmlformats.org/officeDocument/2006/relationships/image" Target="../media/image35.png"/><Relationship Id="rId4" Type="http://schemas.openxmlformats.org/officeDocument/2006/relationships/image" Target="../media/image34.png"/><Relationship Id="rId3" Type="http://schemas.openxmlformats.org/officeDocument/2006/relationships/tags" Target="../tags/tag238.xml"/><Relationship Id="rId2" Type="http://schemas.openxmlformats.org/officeDocument/2006/relationships/image" Target="../media/image3.svg"/><Relationship Id="rId1" Type="http://schemas.openxmlformats.org/officeDocument/2006/relationships/image" Target="../media/image2.png"/></Relationships>
</file>

<file path=ppt/slides/_rels/slide22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38.png"/><Relationship Id="rId3" Type="http://schemas.openxmlformats.org/officeDocument/2006/relationships/image" Target="../media/image37.png"/><Relationship Id="rId2" Type="http://schemas.openxmlformats.org/officeDocument/2006/relationships/image" Target="../media/image3.svg"/><Relationship Id="rId1" Type="http://schemas.openxmlformats.org/officeDocument/2006/relationships/image" Target="../media/image2.png"/></Relationships>
</file>

<file path=ppt/slides/_rels/slide23.xml.rels><?xml version="1.0" encoding="UTF-8" standalone="yes"?>
<Relationships xmlns="http://schemas.openxmlformats.org/package/2006/relationships"><Relationship Id="rId9" Type="http://schemas.openxmlformats.org/officeDocument/2006/relationships/tags" Target="../tags/tag244.xml"/><Relationship Id="rId8" Type="http://schemas.openxmlformats.org/officeDocument/2006/relationships/tags" Target="../tags/tag243.xml"/><Relationship Id="rId7" Type="http://schemas.openxmlformats.org/officeDocument/2006/relationships/tags" Target="../tags/tag242.xml"/><Relationship Id="rId6" Type="http://schemas.openxmlformats.org/officeDocument/2006/relationships/tags" Target="../tags/tag241.xml"/><Relationship Id="rId5" Type="http://schemas.openxmlformats.org/officeDocument/2006/relationships/tags" Target="../tags/tag240.xml"/><Relationship Id="rId4" Type="http://schemas.openxmlformats.org/officeDocument/2006/relationships/tags" Target="../tags/tag239.xml"/><Relationship Id="rId33" Type="http://schemas.openxmlformats.org/officeDocument/2006/relationships/slideLayout" Target="../slideLayouts/slideLayout2.xml"/><Relationship Id="rId32" Type="http://schemas.openxmlformats.org/officeDocument/2006/relationships/image" Target="../media/image41.png"/><Relationship Id="rId31" Type="http://schemas.openxmlformats.org/officeDocument/2006/relationships/image" Target="../media/image40.png"/><Relationship Id="rId30" Type="http://schemas.openxmlformats.org/officeDocument/2006/relationships/tags" Target="../tags/tag265.xml"/><Relationship Id="rId3" Type="http://schemas.openxmlformats.org/officeDocument/2006/relationships/image" Target="../media/image39.png"/><Relationship Id="rId29" Type="http://schemas.openxmlformats.org/officeDocument/2006/relationships/tags" Target="../tags/tag264.xml"/><Relationship Id="rId28" Type="http://schemas.openxmlformats.org/officeDocument/2006/relationships/tags" Target="../tags/tag263.xml"/><Relationship Id="rId27" Type="http://schemas.openxmlformats.org/officeDocument/2006/relationships/tags" Target="../tags/tag262.xml"/><Relationship Id="rId26" Type="http://schemas.openxmlformats.org/officeDocument/2006/relationships/tags" Target="../tags/tag261.xml"/><Relationship Id="rId25" Type="http://schemas.openxmlformats.org/officeDocument/2006/relationships/tags" Target="../tags/tag260.xml"/><Relationship Id="rId24" Type="http://schemas.openxmlformats.org/officeDocument/2006/relationships/tags" Target="../tags/tag259.xml"/><Relationship Id="rId23" Type="http://schemas.openxmlformats.org/officeDocument/2006/relationships/tags" Target="../tags/tag258.xml"/><Relationship Id="rId22" Type="http://schemas.openxmlformats.org/officeDocument/2006/relationships/tags" Target="../tags/tag257.xml"/><Relationship Id="rId21" Type="http://schemas.openxmlformats.org/officeDocument/2006/relationships/tags" Target="../tags/tag256.xml"/><Relationship Id="rId20" Type="http://schemas.openxmlformats.org/officeDocument/2006/relationships/tags" Target="../tags/tag255.xml"/><Relationship Id="rId2" Type="http://schemas.openxmlformats.org/officeDocument/2006/relationships/image" Target="../media/image3.svg"/><Relationship Id="rId19" Type="http://schemas.openxmlformats.org/officeDocument/2006/relationships/tags" Target="../tags/tag254.xml"/><Relationship Id="rId18" Type="http://schemas.openxmlformats.org/officeDocument/2006/relationships/tags" Target="../tags/tag253.xml"/><Relationship Id="rId17" Type="http://schemas.openxmlformats.org/officeDocument/2006/relationships/tags" Target="../tags/tag252.xml"/><Relationship Id="rId16" Type="http://schemas.openxmlformats.org/officeDocument/2006/relationships/tags" Target="../tags/tag251.xml"/><Relationship Id="rId15" Type="http://schemas.openxmlformats.org/officeDocument/2006/relationships/tags" Target="../tags/tag250.xml"/><Relationship Id="rId14" Type="http://schemas.openxmlformats.org/officeDocument/2006/relationships/tags" Target="../tags/tag249.xml"/><Relationship Id="rId13" Type="http://schemas.openxmlformats.org/officeDocument/2006/relationships/tags" Target="../tags/tag248.xml"/><Relationship Id="rId12" Type="http://schemas.openxmlformats.org/officeDocument/2006/relationships/tags" Target="../tags/tag247.xml"/><Relationship Id="rId11" Type="http://schemas.openxmlformats.org/officeDocument/2006/relationships/tags" Target="../tags/tag246.xml"/><Relationship Id="rId10" Type="http://schemas.openxmlformats.org/officeDocument/2006/relationships/tags" Target="../tags/tag245.xml"/><Relationship Id="rId1" Type="http://schemas.openxmlformats.org/officeDocument/2006/relationships/image" Target="../media/image2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267.xml"/><Relationship Id="rId1" Type="http://schemas.openxmlformats.org/officeDocument/2006/relationships/tags" Target="../tags/tag26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5.jpeg"/></Relationships>
</file>

<file path=ppt/slides/_rels/slide4.xml.rels><?xml version="1.0" encoding="UTF-8" standalone="yes"?>
<Relationships xmlns="http://schemas.openxmlformats.org/package/2006/relationships"><Relationship Id="rId9" Type="http://schemas.openxmlformats.org/officeDocument/2006/relationships/tags" Target="../tags/tag20.xml"/><Relationship Id="rId8" Type="http://schemas.openxmlformats.org/officeDocument/2006/relationships/tags" Target="../tags/tag19.xml"/><Relationship Id="rId7" Type="http://schemas.openxmlformats.org/officeDocument/2006/relationships/tags" Target="../tags/tag18.xml"/><Relationship Id="rId6" Type="http://schemas.openxmlformats.org/officeDocument/2006/relationships/tags" Target="../tags/tag17.xml"/><Relationship Id="rId5" Type="http://schemas.openxmlformats.org/officeDocument/2006/relationships/tags" Target="../tags/tag16.xml"/><Relationship Id="rId4" Type="http://schemas.openxmlformats.org/officeDocument/2006/relationships/tags" Target="../tags/tag15.xml"/><Relationship Id="rId33" Type="http://schemas.openxmlformats.org/officeDocument/2006/relationships/slideLayout" Target="../slideLayouts/slideLayout2.xml"/><Relationship Id="rId32" Type="http://schemas.openxmlformats.org/officeDocument/2006/relationships/tags" Target="../tags/tag42.xml"/><Relationship Id="rId31" Type="http://schemas.openxmlformats.org/officeDocument/2006/relationships/tags" Target="../tags/tag41.xml"/><Relationship Id="rId30" Type="http://schemas.openxmlformats.org/officeDocument/2006/relationships/tags" Target="../tags/tag40.xml"/><Relationship Id="rId3" Type="http://schemas.openxmlformats.org/officeDocument/2006/relationships/tags" Target="../tags/tag14.xml"/><Relationship Id="rId29" Type="http://schemas.openxmlformats.org/officeDocument/2006/relationships/tags" Target="../tags/tag39.xml"/><Relationship Id="rId28" Type="http://schemas.openxmlformats.org/officeDocument/2006/relationships/tags" Target="../tags/tag38.xml"/><Relationship Id="rId27" Type="http://schemas.openxmlformats.org/officeDocument/2006/relationships/tags" Target="../tags/tag37.xml"/><Relationship Id="rId26" Type="http://schemas.openxmlformats.org/officeDocument/2006/relationships/tags" Target="../tags/tag36.xml"/><Relationship Id="rId25" Type="http://schemas.openxmlformats.org/officeDocument/2006/relationships/tags" Target="../tags/tag35.xml"/><Relationship Id="rId24" Type="http://schemas.openxmlformats.org/officeDocument/2006/relationships/tags" Target="../tags/tag34.xml"/><Relationship Id="rId23" Type="http://schemas.openxmlformats.org/officeDocument/2006/relationships/tags" Target="../tags/tag33.xml"/><Relationship Id="rId22" Type="http://schemas.openxmlformats.org/officeDocument/2006/relationships/tags" Target="../tags/tag32.xml"/><Relationship Id="rId21" Type="http://schemas.openxmlformats.org/officeDocument/2006/relationships/tags" Target="../tags/tag31.xml"/><Relationship Id="rId20" Type="http://schemas.openxmlformats.org/officeDocument/2006/relationships/tags" Target="../tags/tag30.xml"/><Relationship Id="rId2" Type="http://schemas.openxmlformats.org/officeDocument/2006/relationships/image" Target="../media/image3.svg"/><Relationship Id="rId19" Type="http://schemas.openxmlformats.org/officeDocument/2006/relationships/tags" Target="../tags/tag29.xml"/><Relationship Id="rId18" Type="http://schemas.openxmlformats.org/officeDocument/2006/relationships/tags" Target="../tags/tag28.xml"/><Relationship Id="rId17" Type="http://schemas.openxmlformats.org/officeDocument/2006/relationships/tags" Target="../tags/tag27.xml"/><Relationship Id="rId16" Type="http://schemas.openxmlformats.org/officeDocument/2006/relationships/tags" Target="../tags/tag26.xml"/><Relationship Id="rId15" Type="http://schemas.openxmlformats.org/officeDocument/2006/relationships/tags" Target="../tags/tag25.xml"/><Relationship Id="rId14" Type="http://schemas.openxmlformats.org/officeDocument/2006/relationships/tags" Target="../tags/tag24.xml"/><Relationship Id="rId13" Type="http://schemas.openxmlformats.org/officeDocument/2006/relationships/image" Target="../media/image6.jpeg"/><Relationship Id="rId12" Type="http://schemas.openxmlformats.org/officeDocument/2006/relationships/tags" Target="../tags/tag23.xml"/><Relationship Id="rId11" Type="http://schemas.openxmlformats.org/officeDocument/2006/relationships/tags" Target="../tags/tag22.xml"/><Relationship Id="rId10" Type="http://schemas.openxmlformats.org/officeDocument/2006/relationships/tags" Target="../tags/tag21.xml"/><Relationship Id="rId1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9" Type="http://schemas.openxmlformats.org/officeDocument/2006/relationships/tags" Target="../tags/tag48.xml"/><Relationship Id="rId8" Type="http://schemas.openxmlformats.org/officeDocument/2006/relationships/tags" Target="../tags/tag47.xml"/><Relationship Id="rId77" Type="http://schemas.openxmlformats.org/officeDocument/2006/relationships/slideLayout" Target="../slideLayouts/slideLayout2.xml"/><Relationship Id="rId76" Type="http://schemas.openxmlformats.org/officeDocument/2006/relationships/image" Target="../media/image8.jpeg"/><Relationship Id="rId75" Type="http://schemas.openxmlformats.org/officeDocument/2006/relationships/image" Target="../media/image7.jpeg"/><Relationship Id="rId74" Type="http://schemas.openxmlformats.org/officeDocument/2006/relationships/tags" Target="../tags/tag113.xml"/><Relationship Id="rId73" Type="http://schemas.openxmlformats.org/officeDocument/2006/relationships/tags" Target="../tags/tag112.xml"/><Relationship Id="rId72" Type="http://schemas.openxmlformats.org/officeDocument/2006/relationships/tags" Target="../tags/tag111.xml"/><Relationship Id="rId71" Type="http://schemas.openxmlformats.org/officeDocument/2006/relationships/tags" Target="../tags/tag110.xml"/><Relationship Id="rId70" Type="http://schemas.openxmlformats.org/officeDocument/2006/relationships/tags" Target="../tags/tag109.xml"/><Relationship Id="rId7" Type="http://schemas.openxmlformats.org/officeDocument/2006/relationships/tags" Target="../tags/tag46.xml"/><Relationship Id="rId69" Type="http://schemas.openxmlformats.org/officeDocument/2006/relationships/tags" Target="../tags/tag108.xml"/><Relationship Id="rId68" Type="http://schemas.openxmlformats.org/officeDocument/2006/relationships/tags" Target="../tags/tag107.xml"/><Relationship Id="rId67" Type="http://schemas.openxmlformats.org/officeDocument/2006/relationships/tags" Target="../tags/tag106.xml"/><Relationship Id="rId66" Type="http://schemas.openxmlformats.org/officeDocument/2006/relationships/tags" Target="../tags/tag105.xml"/><Relationship Id="rId65" Type="http://schemas.openxmlformats.org/officeDocument/2006/relationships/tags" Target="../tags/tag104.xml"/><Relationship Id="rId64" Type="http://schemas.openxmlformats.org/officeDocument/2006/relationships/tags" Target="../tags/tag103.xml"/><Relationship Id="rId63" Type="http://schemas.openxmlformats.org/officeDocument/2006/relationships/tags" Target="../tags/tag102.xml"/><Relationship Id="rId62" Type="http://schemas.openxmlformats.org/officeDocument/2006/relationships/tags" Target="../tags/tag101.xml"/><Relationship Id="rId61" Type="http://schemas.openxmlformats.org/officeDocument/2006/relationships/tags" Target="../tags/tag100.xml"/><Relationship Id="rId60" Type="http://schemas.openxmlformats.org/officeDocument/2006/relationships/tags" Target="../tags/tag99.xml"/><Relationship Id="rId6" Type="http://schemas.openxmlformats.org/officeDocument/2006/relationships/tags" Target="../tags/tag45.xml"/><Relationship Id="rId59" Type="http://schemas.openxmlformats.org/officeDocument/2006/relationships/tags" Target="../tags/tag98.xml"/><Relationship Id="rId58" Type="http://schemas.openxmlformats.org/officeDocument/2006/relationships/tags" Target="../tags/tag97.xml"/><Relationship Id="rId57" Type="http://schemas.openxmlformats.org/officeDocument/2006/relationships/tags" Target="../tags/tag96.xml"/><Relationship Id="rId56" Type="http://schemas.openxmlformats.org/officeDocument/2006/relationships/tags" Target="../tags/tag95.xml"/><Relationship Id="rId55" Type="http://schemas.openxmlformats.org/officeDocument/2006/relationships/tags" Target="../tags/tag94.xml"/><Relationship Id="rId54" Type="http://schemas.openxmlformats.org/officeDocument/2006/relationships/tags" Target="../tags/tag93.xml"/><Relationship Id="rId53" Type="http://schemas.openxmlformats.org/officeDocument/2006/relationships/tags" Target="../tags/tag92.xml"/><Relationship Id="rId52" Type="http://schemas.openxmlformats.org/officeDocument/2006/relationships/tags" Target="../tags/tag91.xml"/><Relationship Id="rId51" Type="http://schemas.openxmlformats.org/officeDocument/2006/relationships/tags" Target="../tags/tag90.xml"/><Relationship Id="rId50" Type="http://schemas.openxmlformats.org/officeDocument/2006/relationships/tags" Target="../tags/tag89.xml"/><Relationship Id="rId5" Type="http://schemas.openxmlformats.org/officeDocument/2006/relationships/tags" Target="../tags/tag44.xml"/><Relationship Id="rId49" Type="http://schemas.openxmlformats.org/officeDocument/2006/relationships/tags" Target="../tags/tag88.xml"/><Relationship Id="rId48" Type="http://schemas.openxmlformats.org/officeDocument/2006/relationships/tags" Target="../tags/tag87.xml"/><Relationship Id="rId47" Type="http://schemas.openxmlformats.org/officeDocument/2006/relationships/tags" Target="../tags/tag86.xml"/><Relationship Id="rId46" Type="http://schemas.openxmlformats.org/officeDocument/2006/relationships/tags" Target="../tags/tag85.xml"/><Relationship Id="rId45" Type="http://schemas.openxmlformats.org/officeDocument/2006/relationships/tags" Target="../tags/tag84.xml"/><Relationship Id="rId44" Type="http://schemas.openxmlformats.org/officeDocument/2006/relationships/tags" Target="../tags/tag83.xml"/><Relationship Id="rId43" Type="http://schemas.openxmlformats.org/officeDocument/2006/relationships/tags" Target="../tags/tag82.xml"/><Relationship Id="rId42" Type="http://schemas.openxmlformats.org/officeDocument/2006/relationships/tags" Target="../tags/tag81.xml"/><Relationship Id="rId41" Type="http://schemas.openxmlformats.org/officeDocument/2006/relationships/tags" Target="../tags/tag80.xml"/><Relationship Id="rId40" Type="http://schemas.openxmlformats.org/officeDocument/2006/relationships/tags" Target="../tags/tag79.xml"/><Relationship Id="rId4" Type="http://schemas.openxmlformats.org/officeDocument/2006/relationships/tags" Target="../tags/tag43.xml"/><Relationship Id="rId39" Type="http://schemas.openxmlformats.org/officeDocument/2006/relationships/tags" Target="../tags/tag78.xml"/><Relationship Id="rId38" Type="http://schemas.openxmlformats.org/officeDocument/2006/relationships/tags" Target="../tags/tag77.xml"/><Relationship Id="rId37" Type="http://schemas.openxmlformats.org/officeDocument/2006/relationships/tags" Target="../tags/tag76.xml"/><Relationship Id="rId36" Type="http://schemas.openxmlformats.org/officeDocument/2006/relationships/tags" Target="../tags/tag75.xml"/><Relationship Id="rId35" Type="http://schemas.openxmlformats.org/officeDocument/2006/relationships/tags" Target="../tags/tag74.xml"/><Relationship Id="rId34" Type="http://schemas.openxmlformats.org/officeDocument/2006/relationships/tags" Target="../tags/tag73.xml"/><Relationship Id="rId33" Type="http://schemas.openxmlformats.org/officeDocument/2006/relationships/tags" Target="../tags/tag72.xml"/><Relationship Id="rId32" Type="http://schemas.openxmlformats.org/officeDocument/2006/relationships/tags" Target="../tags/tag71.xml"/><Relationship Id="rId31" Type="http://schemas.openxmlformats.org/officeDocument/2006/relationships/tags" Target="../tags/tag70.xml"/><Relationship Id="rId30" Type="http://schemas.openxmlformats.org/officeDocument/2006/relationships/tags" Target="../tags/tag69.xml"/><Relationship Id="rId3" Type="http://schemas.openxmlformats.org/officeDocument/2006/relationships/image" Target="../media/image4.jpeg"/><Relationship Id="rId29" Type="http://schemas.openxmlformats.org/officeDocument/2006/relationships/tags" Target="../tags/tag68.xml"/><Relationship Id="rId28" Type="http://schemas.openxmlformats.org/officeDocument/2006/relationships/tags" Target="../tags/tag67.xml"/><Relationship Id="rId27" Type="http://schemas.openxmlformats.org/officeDocument/2006/relationships/tags" Target="../tags/tag66.xml"/><Relationship Id="rId26" Type="http://schemas.openxmlformats.org/officeDocument/2006/relationships/tags" Target="../tags/tag65.xml"/><Relationship Id="rId25" Type="http://schemas.openxmlformats.org/officeDocument/2006/relationships/tags" Target="../tags/tag64.xml"/><Relationship Id="rId24" Type="http://schemas.openxmlformats.org/officeDocument/2006/relationships/tags" Target="../tags/tag63.xml"/><Relationship Id="rId23" Type="http://schemas.openxmlformats.org/officeDocument/2006/relationships/tags" Target="../tags/tag62.xml"/><Relationship Id="rId22" Type="http://schemas.openxmlformats.org/officeDocument/2006/relationships/tags" Target="../tags/tag61.xml"/><Relationship Id="rId21" Type="http://schemas.openxmlformats.org/officeDocument/2006/relationships/tags" Target="../tags/tag60.xml"/><Relationship Id="rId20" Type="http://schemas.openxmlformats.org/officeDocument/2006/relationships/tags" Target="../tags/tag59.xml"/><Relationship Id="rId2" Type="http://schemas.openxmlformats.org/officeDocument/2006/relationships/image" Target="../media/image3.svg"/><Relationship Id="rId19" Type="http://schemas.openxmlformats.org/officeDocument/2006/relationships/tags" Target="../tags/tag58.xml"/><Relationship Id="rId18" Type="http://schemas.openxmlformats.org/officeDocument/2006/relationships/tags" Target="../tags/tag57.xml"/><Relationship Id="rId17" Type="http://schemas.openxmlformats.org/officeDocument/2006/relationships/tags" Target="../tags/tag56.xml"/><Relationship Id="rId16" Type="http://schemas.openxmlformats.org/officeDocument/2006/relationships/tags" Target="../tags/tag55.xml"/><Relationship Id="rId15" Type="http://schemas.openxmlformats.org/officeDocument/2006/relationships/tags" Target="../tags/tag54.xml"/><Relationship Id="rId14" Type="http://schemas.openxmlformats.org/officeDocument/2006/relationships/tags" Target="../tags/tag53.xml"/><Relationship Id="rId13" Type="http://schemas.openxmlformats.org/officeDocument/2006/relationships/tags" Target="../tags/tag52.xml"/><Relationship Id="rId12" Type="http://schemas.openxmlformats.org/officeDocument/2006/relationships/tags" Target="../tags/tag51.xml"/><Relationship Id="rId11" Type="http://schemas.openxmlformats.org/officeDocument/2006/relationships/tags" Target="../tags/tag50.xml"/><Relationship Id="rId10" Type="http://schemas.openxmlformats.org/officeDocument/2006/relationships/tags" Target="../tags/tag49.xml"/><Relationship Id="rId1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9" Type="http://schemas.openxmlformats.org/officeDocument/2006/relationships/tags" Target="../tags/tag120.xml"/><Relationship Id="rId8" Type="http://schemas.openxmlformats.org/officeDocument/2006/relationships/tags" Target="../tags/tag119.xml"/><Relationship Id="rId7" Type="http://schemas.openxmlformats.org/officeDocument/2006/relationships/tags" Target="../tags/tag118.xml"/><Relationship Id="rId6" Type="http://schemas.openxmlformats.org/officeDocument/2006/relationships/tags" Target="../tags/tag117.xml"/><Relationship Id="rId5" Type="http://schemas.openxmlformats.org/officeDocument/2006/relationships/tags" Target="../tags/tag116.xml"/><Relationship Id="rId4" Type="http://schemas.openxmlformats.org/officeDocument/2006/relationships/tags" Target="../tags/tag115.xml"/><Relationship Id="rId3" Type="http://schemas.openxmlformats.org/officeDocument/2006/relationships/tags" Target="../tags/tag114.xml"/><Relationship Id="rId27" Type="http://schemas.openxmlformats.org/officeDocument/2006/relationships/slideLayout" Target="../slideLayouts/slideLayout2.xml"/><Relationship Id="rId26" Type="http://schemas.openxmlformats.org/officeDocument/2006/relationships/tags" Target="../tags/tag133.xml"/><Relationship Id="rId25" Type="http://schemas.openxmlformats.org/officeDocument/2006/relationships/image" Target="../media/image12.png"/><Relationship Id="rId24" Type="http://schemas.openxmlformats.org/officeDocument/2006/relationships/image" Target="../media/image11.png"/><Relationship Id="rId23" Type="http://schemas.openxmlformats.org/officeDocument/2006/relationships/image" Target="../media/image10.png"/><Relationship Id="rId22" Type="http://schemas.openxmlformats.org/officeDocument/2006/relationships/image" Target="../media/image9.png"/><Relationship Id="rId21" Type="http://schemas.openxmlformats.org/officeDocument/2006/relationships/tags" Target="../tags/tag132.xml"/><Relationship Id="rId20" Type="http://schemas.openxmlformats.org/officeDocument/2006/relationships/tags" Target="../tags/tag131.xml"/><Relationship Id="rId2" Type="http://schemas.openxmlformats.org/officeDocument/2006/relationships/image" Target="../media/image3.svg"/><Relationship Id="rId19" Type="http://schemas.openxmlformats.org/officeDocument/2006/relationships/tags" Target="../tags/tag130.xml"/><Relationship Id="rId18" Type="http://schemas.openxmlformats.org/officeDocument/2006/relationships/tags" Target="../tags/tag129.xml"/><Relationship Id="rId17" Type="http://schemas.openxmlformats.org/officeDocument/2006/relationships/tags" Target="../tags/tag128.xml"/><Relationship Id="rId16" Type="http://schemas.openxmlformats.org/officeDocument/2006/relationships/tags" Target="../tags/tag127.xml"/><Relationship Id="rId15" Type="http://schemas.openxmlformats.org/officeDocument/2006/relationships/tags" Target="../tags/tag126.xml"/><Relationship Id="rId14" Type="http://schemas.openxmlformats.org/officeDocument/2006/relationships/tags" Target="../tags/tag125.xml"/><Relationship Id="rId13" Type="http://schemas.openxmlformats.org/officeDocument/2006/relationships/tags" Target="../tags/tag124.xml"/><Relationship Id="rId12" Type="http://schemas.openxmlformats.org/officeDocument/2006/relationships/tags" Target="../tags/tag123.xml"/><Relationship Id="rId11" Type="http://schemas.openxmlformats.org/officeDocument/2006/relationships/tags" Target="../tags/tag122.xml"/><Relationship Id="rId10" Type="http://schemas.openxmlformats.org/officeDocument/2006/relationships/tags" Target="../tags/tag121.xml"/><Relationship Id="rId1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.xml"/><Relationship Id="rId8" Type="http://schemas.openxmlformats.org/officeDocument/2006/relationships/image" Target="../media/image14.png"/><Relationship Id="rId7" Type="http://schemas.openxmlformats.org/officeDocument/2006/relationships/tags" Target="../tags/tag136.xml"/><Relationship Id="rId6" Type="http://schemas.openxmlformats.org/officeDocument/2006/relationships/tags" Target="../tags/tag135.xml"/><Relationship Id="rId5" Type="http://schemas.openxmlformats.org/officeDocument/2006/relationships/hyperlink" Target="https://snvv62.axshare.com/?g=14" TargetMode="External"/><Relationship Id="rId4" Type="http://schemas.openxmlformats.org/officeDocument/2006/relationships/tags" Target="../tags/tag134.xml"/><Relationship Id="rId3" Type="http://schemas.openxmlformats.org/officeDocument/2006/relationships/image" Target="../media/image13.png"/><Relationship Id="rId2" Type="http://schemas.openxmlformats.org/officeDocument/2006/relationships/image" Target="../media/image3.svg"/><Relationship Id="rId1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5.png"/><Relationship Id="rId1" Type="http://schemas.openxmlformats.org/officeDocument/2006/relationships/image" Target="../media/image5.jpeg"/></Relationships>
</file>

<file path=ppt/slides/_rels/slide9.xml.rels><?xml version="1.0" encoding="UTF-8" standalone="yes"?>
<Relationships xmlns="http://schemas.openxmlformats.org/package/2006/relationships"><Relationship Id="rId9" Type="http://schemas.openxmlformats.org/officeDocument/2006/relationships/tags" Target="../tags/tag142.xml"/><Relationship Id="rId8" Type="http://schemas.openxmlformats.org/officeDocument/2006/relationships/image" Target="../media/image7.jpeg"/><Relationship Id="rId7" Type="http://schemas.openxmlformats.org/officeDocument/2006/relationships/tags" Target="../tags/tag141.xml"/><Relationship Id="rId6" Type="http://schemas.openxmlformats.org/officeDocument/2006/relationships/tags" Target="../tags/tag140.xml"/><Relationship Id="rId5" Type="http://schemas.openxmlformats.org/officeDocument/2006/relationships/tags" Target="../tags/tag139.xml"/><Relationship Id="rId4" Type="http://schemas.openxmlformats.org/officeDocument/2006/relationships/tags" Target="../tags/tag138.xml"/><Relationship Id="rId3" Type="http://schemas.openxmlformats.org/officeDocument/2006/relationships/tags" Target="../tags/tag137.xml"/><Relationship Id="rId2" Type="http://schemas.openxmlformats.org/officeDocument/2006/relationships/image" Target="../media/image3.svg"/><Relationship Id="rId11" Type="http://schemas.openxmlformats.org/officeDocument/2006/relationships/slideLayout" Target="../slideLayouts/slideLayout2.xml"/><Relationship Id="rId10" Type="http://schemas.openxmlformats.org/officeDocument/2006/relationships/image" Target="../media/image16.jpeg"/><Relationship Id="rId1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39" b="15665"/>
          <a:stretch>
            <a:fillRect/>
          </a:stretch>
        </p:blipFill>
        <p:spPr>
          <a:xfrm>
            <a:off x="0" y="2"/>
            <a:ext cx="12192000" cy="6857998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0" y="8890"/>
            <a:ext cx="12192000" cy="6858000"/>
          </a:xfrm>
          <a:prstGeom prst="rect">
            <a:avLst/>
          </a:prstGeom>
          <a:gradFill>
            <a:gsLst>
              <a:gs pos="24000">
                <a:srgbClr val="F1F1F1">
                  <a:alpha val="88000"/>
                </a:srgbClr>
              </a:gs>
              <a:gs pos="100000">
                <a:srgbClr val="F1F1F1">
                  <a:alpha val="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7" name="组合 16"/>
          <p:cNvGrpSpPr/>
          <p:nvPr/>
        </p:nvGrpSpPr>
        <p:grpSpPr>
          <a:xfrm>
            <a:off x="699462" y="476250"/>
            <a:ext cx="299700" cy="230924"/>
            <a:chOff x="197812" y="302476"/>
            <a:chExt cx="299700" cy="230924"/>
          </a:xfrm>
          <a:solidFill>
            <a:srgbClr val="267A63"/>
          </a:solidFill>
        </p:grpSpPr>
        <p:sp>
          <p:nvSpPr>
            <p:cNvPr id="18" name="矩形: 圆角 17"/>
            <p:cNvSpPr/>
            <p:nvPr/>
          </p:nvSpPr>
          <p:spPr>
            <a:xfrm>
              <a:off x="197812" y="302476"/>
              <a:ext cx="299700" cy="29970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9" name="矩形: 圆角 18"/>
            <p:cNvSpPr/>
            <p:nvPr/>
          </p:nvSpPr>
          <p:spPr>
            <a:xfrm>
              <a:off x="197812" y="503430"/>
              <a:ext cx="179820" cy="29970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" name="矩形: 圆角 19"/>
            <p:cNvSpPr/>
            <p:nvPr/>
          </p:nvSpPr>
          <p:spPr>
            <a:xfrm>
              <a:off x="197812" y="402953"/>
              <a:ext cx="239760" cy="29970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1" name="文本框 20"/>
          <p:cNvSpPr txBox="1"/>
          <p:nvPr/>
        </p:nvSpPr>
        <p:spPr>
          <a:xfrm>
            <a:off x="6453505" y="400050"/>
            <a:ext cx="5136515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sz="1600" dirty="0">
                <a:solidFill>
                  <a:srgbClr val="267A63"/>
                </a:solidFill>
              </a:rPr>
              <a:t>数据库系统原理课程设计终期汇报</a:t>
            </a:r>
            <a:r>
              <a:rPr lang="en-US" altLang="zh-CN" sz="1600" dirty="0">
                <a:solidFill>
                  <a:srgbClr val="267A63"/>
                </a:solidFill>
              </a:rPr>
              <a:t>-</a:t>
            </a:r>
            <a:r>
              <a:rPr lang="zh-CN" altLang="en-US" sz="1600" dirty="0">
                <a:solidFill>
                  <a:srgbClr val="267A63"/>
                </a:solidFill>
              </a:rPr>
              <a:t>第</a:t>
            </a:r>
            <a:r>
              <a:rPr lang="en-US" altLang="zh-CN" sz="1600" dirty="0">
                <a:solidFill>
                  <a:srgbClr val="267A63"/>
                </a:solidFill>
              </a:rPr>
              <a:t>8</a:t>
            </a:r>
            <a:r>
              <a:rPr lang="zh-CN" altLang="en-US" sz="1600" dirty="0">
                <a:solidFill>
                  <a:srgbClr val="267A63"/>
                </a:solidFill>
              </a:rPr>
              <a:t>小组</a:t>
            </a:r>
            <a:endParaRPr lang="zh-CN" altLang="en-US" sz="1600" dirty="0">
              <a:solidFill>
                <a:srgbClr val="267A63"/>
              </a:solidFill>
            </a:endParaRPr>
          </a:p>
        </p:txBody>
      </p:sp>
      <p:sp>
        <p:nvSpPr>
          <p:cNvPr id="22" name="文本框 21"/>
          <p:cNvSpPr txBox="1"/>
          <p:nvPr/>
        </p:nvSpPr>
        <p:spPr>
          <a:xfrm>
            <a:off x="1096645" y="4270375"/>
            <a:ext cx="10013315" cy="121856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dist"/>
            <a:r>
              <a:rPr lang="en-US" altLang="zh-CN" sz="6600" dirty="0">
                <a:ln>
                  <a:gradFill>
                    <a:gsLst>
                      <a:gs pos="0">
                        <a:srgbClr val="267A63"/>
                      </a:gs>
                      <a:gs pos="73000">
                        <a:srgbClr val="267A63">
                          <a:alpha val="0"/>
                        </a:srgbClr>
                      </a:gs>
                    </a:gsLst>
                    <a:lin ang="5400000" scaled="1"/>
                  </a:gradFill>
                </a:ln>
                <a:noFill/>
              </a:rPr>
              <a:t>FORESTEAGLE EYE</a:t>
            </a:r>
            <a:endParaRPr lang="en-US" altLang="zh-CN" sz="6600" dirty="0">
              <a:ln>
                <a:gradFill>
                  <a:gsLst>
                    <a:gs pos="0">
                      <a:srgbClr val="267A63"/>
                    </a:gs>
                    <a:gs pos="73000">
                      <a:srgbClr val="267A63">
                        <a:alpha val="0"/>
                      </a:srgbClr>
                    </a:gs>
                  </a:gsLst>
                  <a:lin ang="5400000" scaled="1"/>
                </a:gradFill>
              </a:ln>
              <a:noFill/>
            </a:endParaRPr>
          </a:p>
        </p:txBody>
      </p:sp>
      <p:grpSp>
        <p:nvGrpSpPr>
          <p:cNvPr id="25" name="组合 24"/>
          <p:cNvGrpSpPr/>
          <p:nvPr/>
        </p:nvGrpSpPr>
        <p:grpSpPr>
          <a:xfrm>
            <a:off x="1264920" y="1087755"/>
            <a:ext cx="9662160" cy="2461895"/>
            <a:chOff x="1992" y="1824"/>
            <a:chExt cx="15216" cy="3877"/>
          </a:xfrm>
        </p:grpSpPr>
        <p:grpSp>
          <p:nvGrpSpPr>
            <p:cNvPr id="2" name="组合 1"/>
            <p:cNvGrpSpPr/>
            <p:nvPr/>
          </p:nvGrpSpPr>
          <p:grpSpPr>
            <a:xfrm rot="0">
              <a:off x="1992" y="1824"/>
              <a:ext cx="15216" cy="3877"/>
              <a:chOff x="1992" y="1824"/>
              <a:chExt cx="15216" cy="3877"/>
            </a:xfrm>
          </p:grpSpPr>
          <p:sp>
            <p:nvSpPr>
              <p:cNvPr id="6" name="文本框 5"/>
              <p:cNvSpPr txBox="1"/>
              <p:nvPr/>
            </p:nvSpPr>
            <p:spPr>
              <a:xfrm>
                <a:off x="4298" y="2942"/>
                <a:ext cx="10434" cy="21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5400" dirty="0">
                    <a:solidFill>
                      <a:srgbClr val="267A63"/>
                    </a:solidFill>
                    <a:latin typeface="方正公文小标宋" panose="02000500000000000000" charset="-122"/>
                    <a:ea typeface="方正公文小标宋" panose="02000500000000000000" charset="-122"/>
                    <a:sym typeface="+mn-ea"/>
                  </a:rPr>
                  <a:t>林</a:t>
                </a:r>
                <a:r>
                  <a:rPr lang="en-US" altLang="zh-CN" sz="5400" dirty="0">
                    <a:solidFill>
                      <a:srgbClr val="267A63"/>
                    </a:solidFill>
                    <a:latin typeface="方正公文小标宋" panose="02000500000000000000" charset="-122"/>
                    <a:ea typeface="方正公文小标宋" panose="02000500000000000000" charset="-122"/>
                    <a:sym typeface="+mn-ea"/>
                  </a:rPr>
                  <a:t> </a:t>
                </a:r>
                <a:r>
                  <a:rPr lang="zh-CN" altLang="en-US" sz="5400" dirty="0">
                    <a:solidFill>
                      <a:srgbClr val="267A63"/>
                    </a:solidFill>
                    <a:latin typeface="方正公文小标宋" panose="02000500000000000000" charset="-122"/>
                    <a:ea typeface="方正公文小标宋" panose="02000500000000000000" charset="-122"/>
                    <a:sym typeface="+mn-ea"/>
                  </a:rPr>
                  <a:t>上</a:t>
                </a:r>
                <a:r>
                  <a:rPr lang="en-US" altLang="zh-CN" sz="5400" dirty="0">
                    <a:solidFill>
                      <a:srgbClr val="267A63"/>
                    </a:solidFill>
                    <a:latin typeface="方正公文小标宋" panose="02000500000000000000" charset="-122"/>
                    <a:ea typeface="方正公文小标宋" panose="02000500000000000000" charset="-122"/>
                    <a:sym typeface="+mn-ea"/>
                  </a:rPr>
                  <a:t> </a:t>
                </a:r>
                <a:r>
                  <a:rPr lang="zh-CN" altLang="en-US" sz="5400" dirty="0">
                    <a:solidFill>
                      <a:srgbClr val="267A63"/>
                    </a:solidFill>
                    <a:latin typeface="方正公文小标宋" panose="02000500000000000000" charset="-122"/>
                    <a:ea typeface="方正公文小标宋" panose="02000500000000000000" charset="-122"/>
                    <a:sym typeface="+mn-ea"/>
                  </a:rPr>
                  <a:t>鹰</a:t>
                </a:r>
                <a:r>
                  <a:rPr lang="en-US" altLang="zh-CN" sz="5400" dirty="0">
                    <a:solidFill>
                      <a:srgbClr val="267A63"/>
                    </a:solidFill>
                    <a:latin typeface="方正公文小标宋" panose="02000500000000000000" charset="-122"/>
                    <a:ea typeface="方正公文小标宋" panose="02000500000000000000" charset="-122"/>
                    <a:sym typeface="+mn-ea"/>
                  </a:rPr>
                  <a:t> </a:t>
                </a:r>
                <a:r>
                  <a:rPr lang="zh-CN" altLang="en-US" sz="5400" dirty="0">
                    <a:solidFill>
                      <a:srgbClr val="267A63"/>
                    </a:solidFill>
                    <a:latin typeface="方正公文小标宋" panose="02000500000000000000" charset="-122"/>
                    <a:ea typeface="方正公文小标宋" panose="02000500000000000000" charset="-122"/>
                    <a:sym typeface="+mn-ea"/>
                  </a:rPr>
                  <a:t>眼</a:t>
                </a:r>
                <a:endParaRPr lang="zh-CN" altLang="en-US" sz="5400" dirty="0">
                  <a:solidFill>
                    <a:srgbClr val="267A63"/>
                  </a:solidFill>
                  <a:latin typeface="+mj-ea"/>
                  <a:ea typeface="+mj-ea"/>
                </a:endParaRPr>
              </a:p>
              <a:p>
                <a:pPr algn="ctr"/>
                <a:r>
                  <a:rPr lang="zh-CN" altLang="en-US" sz="2800" dirty="0">
                    <a:solidFill>
                      <a:srgbClr val="267A63"/>
                    </a:solidFill>
                    <a:latin typeface="+mj-ea"/>
                    <a:ea typeface="+mj-ea"/>
                  </a:rPr>
                  <a:t>基于</a:t>
                </a:r>
                <a:r>
                  <a:rPr lang="en-US" altLang="zh-CN" sz="2800" dirty="0">
                    <a:solidFill>
                      <a:srgbClr val="267A63"/>
                    </a:solidFill>
                    <a:latin typeface="+mj-ea"/>
                    <a:ea typeface="+mj-ea"/>
                  </a:rPr>
                  <a:t>MySQL</a:t>
                </a:r>
                <a:r>
                  <a:rPr lang="zh-CN" altLang="en-US" sz="2800" dirty="0">
                    <a:solidFill>
                      <a:srgbClr val="267A63"/>
                    </a:solidFill>
                    <a:latin typeface="+mj-ea"/>
                    <a:ea typeface="+mj-ea"/>
                  </a:rPr>
                  <a:t>的森林环境资源平台</a:t>
                </a:r>
                <a:endParaRPr lang="zh-CN" altLang="en-US" sz="2800" dirty="0">
                  <a:solidFill>
                    <a:srgbClr val="267A63"/>
                  </a:solidFill>
                  <a:latin typeface="+mj-ea"/>
                  <a:ea typeface="+mj-ea"/>
                </a:endParaRPr>
              </a:p>
            </p:txBody>
          </p:sp>
          <p:sp>
            <p:nvSpPr>
              <p:cNvPr id="7" name="椭圆 6"/>
              <p:cNvSpPr/>
              <p:nvPr/>
            </p:nvSpPr>
            <p:spPr>
              <a:xfrm>
                <a:off x="9038" y="1824"/>
                <a:ext cx="1124" cy="1124"/>
              </a:xfrm>
              <a:prstGeom prst="ellipse">
                <a:avLst/>
              </a:prstGeom>
              <a:noFill/>
              <a:ln>
                <a:solidFill>
                  <a:srgbClr val="267A63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" name="文本框 7"/>
              <p:cNvSpPr txBox="1"/>
              <p:nvPr/>
            </p:nvSpPr>
            <p:spPr>
              <a:xfrm>
                <a:off x="1992" y="5073"/>
                <a:ext cx="15216" cy="62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dist"/>
                <a:r>
                  <a:rPr sz="2000" b="1" dirty="0">
                    <a:solidFill>
                      <a:schemeClr val="tx1">
                        <a:alpha val="50000"/>
                      </a:schemeClr>
                    </a:solidFill>
                    <a:latin typeface="Arial Black" panose="020B0A04020102020204" charset="0"/>
                    <a:ea typeface="Yu Gothic UI Semibold" panose="020B0700000000000000" charset="-128"/>
                    <a:cs typeface="Arial Black" panose="020B0A04020102020204" charset="0"/>
                  </a:rPr>
                  <a:t>Forest Environmental Monitoring System Based on </a:t>
                </a:r>
                <a:r>
                  <a:rPr lang="en-US" sz="2000" b="1" dirty="0">
                    <a:solidFill>
                      <a:schemeClr val="tx1">
                        <a:alpha val="50000"/>
                      </a:schemeClr>
                    </a:solidFill>
                    <a:latin typeface="Arial Black" panose="020B0A04020102020204" charset="0"/>
                    <a:ea typeface="Yu Gothic UI Semibold" panose="020B0700000000000000" charset="-128"/>
                    <a:cs typeface="Arial Black" panose="020B0A04020102020204" charset="0"/>
                  </a:rPr>
                  <a:t>MySQL</a:t>
                </a:r>
                <a:endParaRPr lang="en-US" sz="2000" b="1" dirty="0">
                  <a:solidFill>
                    <a:schemeClr val="tx1">
                      <a:alpha val="50000"/>
                    </a:schemeClr>
                  </a:solidFill>
                  <a:latin typeface="Arial Black" panose="020B0A04020102020204" charset="0"/>
                  <a:ea typeface="Yu Gothic UI Semibold" panose="020B0700000000000000" charset="-128"/>
                  <a:cs typeface="Arial Black" panose="020B0A04020102020204" charset="0"/>
                </a:endParaRPr>
              </a:p>
            </p:txBody>
          </p:sp>
        </p:grpSp>
        <p:pic>
          <p:nvPicPr>
            <p:cNvPr id="24" name="图片 23" descr="森林"/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9104" y="1879"/>
              <a:ext cx="1014" cy="1014"/>
            </a:xfrm>
            <a:prstGeom prst="rect">
              <a:avLst/>
            </a:prstGeom>
          </p:spPr>
        </p:pic>
      </p:grpSp>
      <p:sp>
        <p:nvSpPr>
          <p:cNvPr id="27" name="文本框 26"/>
          <p:cNvSpPr txBox="1"/>
          <p:nvPr/>
        </p:nvSpPr>
        <p:spPr>
          <a:xfrm>
            <a:off x="1517650" y="3484245"/>
            <a:ext cx="9156700" cy="6813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>
              <a:lnSpc>
                <a:spcPct val="120000"/>
              </a:lnSpc>
            </a:pPr>
            <a:r>
              <a:rPr lang="zh-CN" altLang="en-US" sz="1600" b="1">
                <a:solidFill>
                  <a:schemeClr val="accent6">
                    <a:lumMod val="50000"/>
                  </a:schemeClr>
                </a:solidFill>
                <a:latin typeface="方正公文小标宋" panose="02000500000000000000" charset="-122"/>
                <a:ea typeface="方正公文小标宋" panose="02000500000000000000" charset="-122"/>
              </a:rPr>
              <a:t>小组成员</a:t>
            </a:r>
            <a:endParaRPr lang="zh-CN" altLang="en-US" sz="1600" b="1">
              <a:solidFill>
                <a:schemeClr val="accent6">
                  <a:lumMod val="50000"/>
                </a:schemeClr>
              </a:solidFill>
              <a:latin typeface="方正公文小标宋" panose="02000500000000000000" charset="-122"/>
              <a:ea typeface="方正公文小标宋" panose="02000500000000000000" charset="-122"/>
            </a:endParaRPr>
          </a:p>
          <a:p>
            <a:pPr algn="ctr">
              <a:lnSpc>
                <a:spcPct val="120000"/>
              </a:lnSpc>
            </a:pPr>
            <a:r>
              <a:rPr lang="en-US" altLang="zh-CN" sz="1600" b="1">
                <a:solidFill>
                  <a:schemeClr val="bg2">
                    <a:lumMod val="50000"/>
                  </a:schemeClr>
                </a:solidFill>
              </a:rPr>
              <a:t>2252429</a:t>
            </a:r>
            <a:r>
              <a:rPr lang="zh-CN" altLang="en-US" sz="1600" b="1">
                <a:solidFill>
                  <a:schemeClr val="bg2">
                    <a:lumMod val="50000"/>
                  </a:schemeClr>
                </a:solidFill>
              </a:rPr>
              <a:t>蔡宇轩</a:t>
            </a:r>
            <a:r>
              <a:rPr lang="en-US" altLang="zh-CN" sz="1600" b="1">
                <a:solidFill>
                  <a:schemeClr val="bg2">
                    <a:lumMod val="50000"/>
                  </a:schemeClr>
                </a:solidFill>
              </a:rPr>
              <a:t> | 2252436</a:t>
            </a:r>
            <a:r>
              <a:rPr lang="zh-CN" altLang="en-US" sz="1600" b="1">
                <a:solidFill>
                  <a:schemeClr val="bg2">
                    <a:lumMod val="50000"/>
                  </a:schemeClr>
                </a:solidFill>
              </a:rPr>
              <a:t>周小新</a:t>
            </a:r>
            <a:r>
              <a:rPr lang="en-US" altLang="zh-CN" sz="1600" b="1">
                <a:solidFill>
                  <a:schemeClr val="bg2">
                    <a:lumMod val="50000"/>
                  </a:schemeClr>
                </a:solidFill>
              </a:rPr>
              <a:t> | 2251927</a:t>
            </a:r>
            <a:r>
              <a:rPr lang="zh-CN" altLang="en-US" sz="1600" b="1">
                <a:solidFill>
                  <a:schemeClr val="bg2">
                    <a:lumMod val="50000"/>
                  </a:schemeClr>
                </a:solidFill>
              </a:rPr>
              <a:t>江娓怡</a:t>
            </a:r>
            <a:r>
              <a:rPr lang="en-US" altLang="zh-CN" sz="1600" b="1">
                <a:solidFill>
                  <a:schemeClr val="bg2">
                    <a:lumMod val="50000"/>
                  </a:schemeClr>
                </a:solidFill>
              </a:rPr>
              <a:t> | 2252442</a:t>
            </a:r>
            <a:r>
              <a:rPr lang="zh-CN" altLang="en-US" sz="1600" b="1">
                <a:solidFill>
                  <a:schemeClr val="bg2">
                    <a:lumMod val="50000"/>
                  </a:schemeClr>
                </a:solidFill>
              </a:rPr>
              <a:t>李林熹</a:t>
            </a:r>
            <a:r>
              <a:rPr lang="en-US" altLang="zh-CN" sz="1600" b="1">
                <a:solidFill>
                  <a:schemeClr val="bg2">
                    <a:lumMod val="50000"/>
                  </a:schemeClr>
                </a:solidFill>
              </a:rPr>
              <a:t> | 2252078</a:t>
            </a:r>
            <a:r>
              <a:rPr lang="zh-CN" altLang="en-US" sz="1600" b="1">
                <a:solidFill>
                  <a:schemeClr val="bg2">
                    <a:lumMod val="50000"/>
                  </a:schemeClr>
                </a:solidFill>
              </a:rPr>
              <a:t>李宜洋</a:t>
            </a:r>
            <a:endParaRPr lang="zh-CN" altLang="en-US" sz="1600" b="1">
              <a:solidFill>
                <a:schemeClr val="bg2">
                  <a:lumMod val="50000"/>
                </a:schemeClr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组合 8"/>
          <p:cNvGrpSpPr/>
          <p:nvPr/>
        </p:nvGrpSpPr>
        <p:grpSpPr>
          <a:xfrm flipH="1">
            <a:off x="11209675" y="476250"/>
            <a:ext cx="299700" cy="230924"/>
            <a:chOff x="197812" y="302476"/>
            <a:chExt cx="299700" cy="230924"/>
          </a:xfrm>
          <a:solidFill>
            <a:srgbClr val="267A63"/>
          </a:solidFill>
        </p:grpSpPr>
        <p:sp>
          <p:nvSpPr>
            <p:cNvPr id="10" name="矩形: 圆角 9"/>
            <p:cNvSpPr/>
            <p:nvPr/>
          </p:nvSpPr>
          <p:spPr>
            <a:xfrm>
              <a:off x="197812" y="302476"/>
              <a:ext cx="299700" cy="29970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1" name="矩形: 圆角 10"/>
            <p:cNvSpPr/>
            <p:nvPr/>
          </p:nvSpPr>
          <p:spPr>
            <a:xfrm>
              <a:off x="197812" y="503430"/>
              <a:ext cx="179820" cy="29970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" name="矩形: 圆角 11"/>
            <p:cNvSpPr/>
            <p:nvPr/>
          </p:nvSpPr>
          <p:spPr>
            <a:xfrm>
              <a:off x="197812" y="402953"/>
              <a:ext cx="239760" cy="29970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3" name="矩形 12"/>
          <p:cNvSpPr/>
          <p:nvPr/>
        </p:nvSpPr>
        <p:spPr>
          <a:xfrm>
            <a:off x="0" y="6781290"/>
            <a:ext cx="12192000" cy="76710"/>
          </a:xfrm>
          <a:prstGeom prst="rect">
            <a:avLst/>
          </a:prstGeom>
          <a:solidFill>
            <a:srgbClr val="267A6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64" name="组合 63"/>
          <p:cNvGrpSpPr/>
          <p:nvPr/>
        </p:nvGrpSpPr>
        <p:grpSpPr>
          <a:xfrm>
            <a:off x="426085" y="395605"/>
            <a:ext cx="5584190" cy="777240"/>
            <a:chOff x="671" y="623"/>
            <a:chExt cx="8794" cy="1224"/>
          </a:xfrm>
        </p:grpSpPr>
        <p:grpSp>
          <p:nvGrpSpPr>
            <p:cNvPr id="65" name="组合 64"/>
            <p:cNvGrpSpPr/>
            <p:nvPr/>
          </p:nvGrpSpPr>
          <p:grpSpPr>
            <a:xfrm>
              <a:off x="671" y="675"/>
              <a:ext cx="8794" cy="1172"/>
              <a:chOff x="671" y="675"/>
              <a:chExt cx="8794" cy="1172"/>
            </a:xfrm>
          </p:grpSpPr>
          <p:grpSp>
            <p:nvGrpSpPr>
              <p:cNvPr id="68" name="组合 67"/>
              <p:cNvGrpSpPr/>
              <p:nvPr/>
            </p:nvGrpSpPr>
            <p:grpSpPr>
              <a:xfrm rot="0">
                <a:off x="1163" y="675"/>
                <a:ext cx="8302" cy="1159"/>
                <a:chOff x="1163" y="675"/>
                <a:chExt cx="8302" cy="1159"/>
              </a:xfrm>
            </p:grpSpPr>
            <p:sp>
              <p:nvSpPr>
                <p:cNvPr id="75" name="文本框 74"/>
                <p:cNvSpPr txBox="1"/>
                <p:nvPr/>
              </p:nvSpPr>
              <p:spPr>
                <a:xfrm>
                  <a:off x="2155" y="1303"/>
                  <a:ext cx="7310" cy="5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p>
                  <a:pPr algn="l"/>
                  <a:r>
                    <a:rPr lang="en-US" altLang="zh-CN" sz="1600" dirty="0">
                      <a:solidFill>
                        <a:srgbClr val="10705A"/>
                      </a:solidFill>
                      <a:latin typeface="+mj-ea"/>
                      <a:ea typeface="+mj-ea"/>
                    </a:rPr>
                    <a:t>2.2 </a:t>
                  </a:r>
                  <a:r>
                    <a:rPr lang="zh-CN" altLang="en-US" sz="1600" dirty="0">
                      <a:solidFill>
                        <a:srgbClr val="10705A"/>
                      </a:solidFill>
                      <a:latin typeface="+mj-ea"/>
                      <a:ea typeface="+mj-ea"/>
                      <a:sym typeface="+mn-ea"/>
                    </a:rPr>
                    <a:t>概念设计</a:t>
                  </a:r>
                  <a:r>
                    <a:rPr lang="en-US" altLang="zh-CN" sz="1600" dirty="0">
                      <a:solidFill>
                        <a:srgbClr val="10705A"/>
                      </a:solidFill>
                      <a:latin typeface="+mj-ea"/>
                      <a:ea typeface="+mj-ea"/>
                      <a:sym typeface="+mn-ea"/>
                    </a:rPr>
                    <a:t>--</a:t>
                  </a:r>
                  <a:r>
                    <a:rPr lang="zh-CN" altLang="en-US" sz="1600" dirty="0">
                      <a:solidFill>
                        <a:srgbClr val="10705A"/>
                      </a:solidFill>
                      <a:latin typeface="+mj-ea"/>
                      <a:ea typeface="+mj-ea"/>
                    </a:rPr>
                    <a:t>实体属性局部</a:t>
                  </a:r>
                  <a:r>
                    <a:rPr lang="en-US" altLang="zh-CN" sz="1600" dirty="0">
                      <a:solidFill>
                        <a:srgbClr val="10705A"/>
                      </a:solidFill>
                      <a:latin typeface="+mj-ea"/>
                      <a:ea typeface="+mj-ea"/>
                    </a:rPr>
                    <a:t>E-R</a:t>
                  </a:r>
                  <a:r>
                    <a:rPr lang="zh-CN" altLang="en-US" sz="1600" dirty="0">
                      <a:solidFill>
                        <a:srgbClr val="10705A"/>
                      </a:solidFill>
                      <a:latin typeface="+mj-ea"/>
                      <a:ea typeface="+mj-ea"/>
                    </a:rPr>
                    <a:t>图及全局</a:t>
                  </a:r>
                  <a:r>
                    <a:rPr lang="en-US" altLang="zh-CN" sz="1600" dirty="0">
                      <a:solidFill>
                        <a:srgbClr val="10705A"/>
                      </a:solidFill>
                      <a:latin typeface="+mj-ea"/>
                      <a:ea typeface="+mj-ea"/>
                    </a:rPr>
                    <a:t>ER</a:t>
                  </a:r>
                  <a:r>
                    <a:rPr lang="zh-CN" altLang="en-US" sz="1600" dirty="0">
                      <a:solidFill>
                        <a:srgbClr val="10705A"/>
                      </a:solidFill>
                      <a:latin typeface="+mj-ea"/>
                      <a:ea typeface="+mj-ea"/>
                    </a:rPr>
                    <a:t>图</a:t>
                  </a:r>
                  <a:endParaRPr lang="zh-CN" altLang="en-US" sz="1600" dirty="0">
                    <a:solidFill>
                      <a:srgbClr val="10705A"/>
                    </a:solidFill>
                    <a:latin typeface="+mj-ea"/>
                    <a:ea typeface="+mj-ea"/>
                  </a:endParaRPr>
                </a:p>
              </p:txBody>
            </p:sp>
            <p:grpSp>
              <p:nvGrpSpPr>
                <p:cNvPr id="84" name="组合 83"/>
                <p:cNvGrpSpPr/>
                <p:nvPr/>
              </p:nvGrpSpPr>
              <p:grpSpPr>
                <a:xfrm>
                  <a:off x="1163" y="675"/>
                  <a:ext cx="780" cy="780"/>
                  <a:chOff x="17325" y="9160"/>
                  <a:chExt cx="780" cy="780"/>
                </a:xfrm>
              </p:grpSpPr>
              <p:sp>
                <p:nvSpPr>
                  <p:cNvPr id="85" name="椭圆 84"/>
                  <p:cNvSpPr/>
                  <p:nvPr/>
                </p:nvSpPr>
                <p:spPr>
                  <a:xfrm>
                    <a:off x="17325" y="9160"/>
                    <a:ext cx="780" cy="780"/>
                  </a:xfrm>
                  <a:prstGeom prst="ellipse">
                    <a:avLst/>
                  </a:prstGeom>
                  <a:noFill/>
                  <a:ln>
                    <a:solidFill>
                      <a:srgbClr val="267A63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p>
                    <a:pPr algn="ctr"/>
                    <a:endParaRPr lang="zh-CN" altLang="en-US"/>
                  </a:p>
                </p:txBody>
              </p:sp>
              <p:pic>
                <p:nvPicPr>
                  <p:cNvPr id="86" name="图片 85" descr="森林"/>
                  <p:cNvPicPr>
                    <a:picLocks noChangeAspect="1"/>
                  </p:cNvPicPr>
                  <p:nvPr/>
                </p:nvPicPr>
                <p:blipFill>
                  <a:blip r:embed="rId1">
                    <a:extLst>
                      <a:ext uri="{96DAC541-7B7A-43D3-8B79-37D633B846F1}">
                        <asvg:svgBlip xmlns:asvg="http://schemas.microsoft.com/office/drawing/2016/SVG/main" r:embed="rId2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17391" y="9214"/>
                    <a:ext cx="663" cy="663"/>
                  </a:xfrm>
                  <a:prstGeom prst="rect">
                    <a:avLst/>
                  </a:prstGeom>
                </p:spPr>
              </p:pic>
            </p:grpSp>
          </p:grpSp>
          <p:sp>
            <p:nvSpPr>
              <p:cNvPr id="87" name="文本框 86"/>
              <p:cNvSpPr txBox="1"/>
              <p:nvPr/>
            </p:nvSpPr>
            <p:spPr>
              <a:xfrm>
                <a:off x="671" y="1461"/>
                <a:ext cx="1797" cy="386"/>
              </a:xfrm>
              <a:prstGeom prst="rect">
                <a:avLst/>
              </a:prstGeom>
              <a:noFill/>
            </p:spPr>
            <p:txBody>
              <a:bodyPr wrap="square" rtlCol="0" anchor="t">
                <a:spAutoFit/>
              </a:bodyPr>
              <a:p>
                <a:pPr algn="ctr"/>
                <a:r>
                  <a:rPr lang="zh-CN" altLang="en-US" sz="1000" dirty="0">
                    <a:solidFill>
                      <a:srgbClr val="267A63"/>
                    </a:solidFill>
                    <a:latin typeface="+mj-ea"/>
                    <a:ea typeface="+mj-ea"/>
                    <a:sym typeface="+mn-ea"/>
                  </a:rPr>
                  <a:t>林上鹰眼</a:t>
                </a:r>
                <a:endParaRPr lang="zh-CN" altLang="en-US" sz="1000" dirty="0">
                  <a:solidFill>
                    <a:srgbClr val="267A63"/>
                  </a:solidFill>
                  <a:latin typeface="+mj-ea"/>
                  <a:ea typeface="+mj-ea"/>
                  <a:sym typeface="+mn-ea"/>
                </a:endParaRPr>
              </a:p>
            </p:txBody>
          </p:sp>
        </p:grpSp>
        <p:sp>
          <p:nvSpPr>
            <p:cNvPr id="88" name="文本框 87"/>
            <p:cNvSpPr txBox="1"/>
            <p:nvPr/>
          </p:nvSpPr>
          <p:spPr>
            <a:xfrm>
              <a:off x="2115" y="623"/>
              <a:ext cx="3875" cy="72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l"/>
              <a:r>
                <a:rPr lang="zh-CN" altLang="en-US" sz="2400" dirty="0">
                  <a:latin typeface="+mj-ea"/>
                  <a:ea typeface="+mj-ea"/>
                </a:rPr>
                <a:t>概念与逻辑设计</a:t>
              </a:r>
              <a:endParaRPr lang="zh-CN" altLang="en-US" sz="2400" dirty="0">
                <a:latin typeface="+mj-ea"/>
                <a:ea typeface="+mj-ea"/>
              </a:endParaRPr>
            </a:p>
          </p:txBody>
        </p:sp>
      </p:grpSp>
      <p:pic>
        <p:nvPicPr>
          <p:cNvPr id="7" name="图片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60160" y="798830"/>
            <a:ext cx="4849495" cy="5542280"/>
          </a:xfrm>
          <a:prstGeom prst="rect">
            <a:avLst/>
          </a:prstGeom>
          <a:ln>
            <a:solidFill>
              <a:srgbClr val="267A63"/>
            </a:solidFill>
          </a:ln>
          <a:effectLst>
            <a:outerShdw blurRad="177800" dist="152400" dir="3240000" algn="ctr" rotWithShape="0">
              <a:srgbClr val="000000">
                <a:alpha val="25000"/>
              </a:srgbClr>
            </a:outerShdw>
          </a:effectLst>
        </p:spPr>
      </p:pic>
      <p:pic>
        <p:nvPicPr>
          <p:cNvPr id="8" name="图片 7" descr="未命名文件(23)"/>
          <p:cNvPicPr>
            <a:picLocks noChangeAspect="1"/>
          </p:cNvPicPr>
          <p:nvPr/>
        </p:nvPicPr>
        <p:blipFill>
          <a:blip r:embed="rId4"/>
          <a:srcRect t="3238" b="2088"/>
          <a:stretch>
            <a:fillRect/>
          </a:stretch>
        </p:blipFill>
        <p:spPr>
          <a:xfrm>
            <a:off x="738505" y="4037965"/>
            <a:ext cx="4787900" cy="2583815"/>
          </a:xfrm>
          <a:prstGeom prst="rect">
            <a:avLst/>
          </a:prstGeom>
          <a:ln>
            <a:solidFill>
              <a:srgbClr val="267A63"/>
            </a:solidFill>
          </a:ln>
          <a:effectLst>
            <a:outerShdw blurRad="177800" dist="152400" dir="3240000" algn="ctr" rotWithShape="0">
              <a:srgbClr val="000000">
                <a:alpha val="25000"/>
              </a:srgbClr>
            </a:outerShdw>
          </a:effectLst>
        </p:spPr>
      </p:pic>
      <p:pic>
        <p:nvPicPr>
          <p:cNvPr id="14" name="图片 13"/>
          <p:cNvPicPr/>
          <p:nvPr/>
        </p:nvPicPr>
        <p:blipFill>
          <a:blip r:embed="rId5"/>
          <a:stretch>
            <a:fillRect/>
          </a:stretch>
        </p:blipFill>
        <p:spPr>
          <a:xfrm>
            <a:off x="520700" y="2045335"/>
            <a:ext cx="5175250" cy="1214755"/>
          </a:xfrm>
          <a:prstGeom prst="rect">
            <a:avLst/>
          </a:prstGeom>
          <a:ln>
            <a:solidFill>
              <a:srgbClr val="267A63"/>
            </a:solidFill>
          </a:ln>
          <a:effectLst>
            <a:outerShdw blurRad="177800" dist="152400" dir="3240000" algn="ctr" rotWithShape="0">
              <a:srgbClr val="000000">
                <a:alpha val="25000"/>
              </a:srgbClr>
            </a:outerShdw>
          </a:effectLst>
        </p:spPr>
      </p:pic>
      <p:grpSp>
        <p:nvGrpSpPr>
          <p:cNvPr id="105" name="组合 104"/>
          <p:cNvGrpSpPr/>
          <p:nvPr>
            <p:custDataLst>
              <p:tags r:id="rId6"/>
            </p:custDataLst>
          </p:nvPr>
        </p:nvGrpSpPr>
        <p:grpSpPr>
          <a:xfrm rot="0">
            <a:off x="437515" y="1398270"/>
            <a:ext cx="5706745" cy="589915"/>
            <a:chOff x="1311" y="5584"/>
            <a:chExt cx="8987" cy="929"/>
          </a:xfrm>
        </p:grpSpPr>
        <p:grpSp>
          <p:nvGrpSpPr>
            <p:cNvPr id="40" name="组合 39"/>
            <p:cNvGrpSpPr/>
            <p:nvPr/>
          </p:nvGrpSpPr>
          <p:grpSpPr>
            <a:xfrm rot="0">
              <a:off x="1311" y="5584"/>
              <a:ext cx="6690" cy="531"/>
              <a:chOff x="1083" y="5532"/>
              <a:chExt cx="6690" cy="531"/>
            </a:xfrm>
          </p:grpSpPr>
          <p:sp>
            <p:nvSpPr>
              <p:cNvPr id="33" name="文本框 32"/>
              <p:cNvSpPr txBox="1"/>
              <p:nvPr>
                <p:custDataLst>
                  <p:tags r:id="rId7"/>
                </p:custDataLst>
              </p:nvPr>
            </p:nvSpPr>
            <p:spPr>
              <a:xfrm>
                <a:off x="1623" y="5532"/>
                <a:ext cx="6150" cy="5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p>
                <a:pPr algn="l"/>
                <a:r>
                  <a:rPr lang="zh-CN" altLang="en-US" sz="1600" dirty="0">
                    <a:solidFill>
                      <a:srgbClr val="181717"/>
                    </a:solidFill>
                    <a:latin typeface="+mj-ea"/>
                    <a:ea typeface="+mj-ea"/>
                    <a:sym typeface="+mn-ea"/>
                  </a:rPr>
                  <a:t>林业活动与申请人、审批人之间的联系</a:t>
                </a:r>
                <a:endParaRPr lang="zh-CN" altLang="en-US" sz="1600" dirty="0">
                  <a:solidFill>
                    <a:srgbClr val="181717"/>
                  </a:solidFill>
                  <a:latin typeface="+mj-ea"/>
                  <a:ea typeface="+mj-ea"/>
                </a:endParaRPr>
              </a:p>
            </p:txBody>
          </p:sp>
          <p:grpSp>
            <p:nvGrpSpPr>
              <p:cNvPr id="15" name="组合 14"/>
              <p:cNvGrpSpPr/>
              <p:nvPr/>
            </p:nvGrpSpPr>
            <p:grpSpPr>
              <a:xfrm>
                <a:off x="1083" y="5644"/>
                <a:ext cx="344" cy="344"/>
                <a:chOff x="1427" y="2701"/>
                <a:chExt cx="344" cy="344"/>
              </a:xfrm>
            </p:grpSpPr>
            <p:grpSp>
              <p:nvGrpSpPr>
                <p:cNvPr id="27" name="组合 26"/>
                <p:cNvGrpSpPr/>
                <p:nvPr>
                  <p:custDataLst>
                    <p:tags r:id="rId8"/>
                  </p:custDataLst>
                </p:nvPr>
              </p:nvGrpSpPr>
              <p:grpSpPr>
                <a:xfrm rot="0">
                  <a:off x="1534" y="2808"/>
                  <a:ext cx="130" cy="131"/>
                  <a:chOff x="682669" y="10107210"/>
                  <a:chExt cx="300000" cy="300469"/>
                </a:xfrm>
              </p:grpSpPr>
              <p:sp>
                <p:nvSpPr>
                  <p:cNvPr id="28" name="任意多边形: 形状 27"/>
                  <p:cNvSpPr/>
                  <p:nvPr>
                    <p:custDataLst>
                      <p:tags r:id="rId9"/>
                    </p:custDataLst>
                  </p:nvPr>
                </p:nvSpPr>
                <p:spPr>
                  <a:xfrm>
                    <a:off x="682669" y="10107210"/>
                    <a:ext cx="286666" cy="293268"/>
                  </a:xfrm>
                  <a:custGeom>
                    <a:avLst/>
                    <a:gdLst>
                      <a:gd name="connsiteX0" fmla="*/ 202500 w 286666"/>
                      <a:gd name="connsiteY0" fmla="*/ 292969 h 293268"/>
                      <a:gd name="connsiteX1" fmla="*/ 52500 w 286666"/>
                      <a:gd name="connsiteY1" fmla="*/ 240469 h 293268"/>
                      <a:gd name="connsiteX2" fmla="*/ 0 w 286666"/>
                      <a:gd name="connsiteY2" fmla="*/ 469 h 293268"/>
                      <a:gd name="connsiteX3" fmla="*/ 240000 w 286666"/>
                      <a:gd name="connsiteY3" fmla="*/ 37969 h 293268"/>
                      <a:gd name="connsiteX4" fmla="*/ 285000 w 286666"/>
                      <a:gd name="connsiteY4" fmla="*/ 210469 h 2932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286666" h="293268">
                        <a:moveTo>
                          <a:pt x="202500" y="292969"/>
                        </a:moveTo>
                        <a:cubicBezTo>
                          <a:pt x="202500" y="292969"/>
                          <a:pt x="105000" y="300469"/>
                          <a:pt x="52500" y="240469"/>
                        </a:cubicBezTo>
                        <a:cubicBezTo>
                          <a:pt x="0" y="180469"/>
                          <a:pt x="0" y="469"/>
                          <a:pt x="0" y="469"/>
                        </a:cubicBezTo>
                        <a:cubicBezTo>
                          <a:pt x="0" y="469"/>
                          <a:pt x="180000" y="-7031"/>
                          <a:pt x="240000" y="37969"/>
                        </a:cubicBezTo>
                        <a:cubicBezTo>
                          <a:pt x="300000" y="82969"/>
                          <a:pt x="285000" y="210469"/>
                          <a:pt x="285000" y="210469"/>
                        </a:cubicBezTo>
                      </a:path>
                    </a:pathLst>
                  </a:custGeom>
                  <a:noFill/>
                  <a:ln w="9525" cap="rnd">
                    <a:solidFill>
                      <a:srgbClr val="267A63"/>
                    </a:solidFill>
                    <a:prstDash val="solid"/>
                    <a:round/>
                  </a:ln>
                </p:spPr>
                <p:txBody>
                  <a:bodyPr rtlCol="0" anchor="ctr"/>
                  <a:p>
                    <a:endParaRPr lang="zh-CN" altLang="en-US"/>
                  </a:p>
                </p:txBody>
              </p:sp>
              <p:sp>
                <p:nvSpPr>
                  <p:cNvPr id="29" name="任意多边形: 形状 28"/>
                  <p:cNvSpPr/>
                  <p:nvPr>
                    <p:custDataLst>
                      <p:tags r:id="rId10"/>
                    </p:custDataLst>
                  </p:nvPr>
                </p:nvSpPr>
                <p:spPr>
                  <a:xfrm>
                    <a:off x="772669" y="10175179"/>
                    <a:ext cx="210000" cy="232500"/>
                  </a:xfrm>
                  <a:custGeom>
                    <a:avLst/>
                    <a:gdLst>
                      <a:gd name="connsiteX0" fmla="*/ 210000 w 210000"/>
                      <a:gd name="connsiteY0" fmla="*/ 232500 h 232500"/>
                      <a:gd name="connsiteX1" fmla="*/ 75000 w 210000"/>
                      <a:gd name="connsiteY1" fmla="*/ 112500 h 232500"/>
                      <a:gd name="connsiteX2" fmla="*/ 0 w 210000"/>
                      <a:gd name="connsiteY2" fmla="*/ 0 h 2325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210000" h="232500">
                        <a:moveTo>
                          <a:pt x="210000" y="232500"/>
                        </a:moveTo>
                        <a:cubicBezTo>
                          <a:pt x="210000" y="232500"/>
                          <a:pt x="126155" y="169136"/>
                          <a:pt x="75000" y="112500"/>
                        </a:cubicBezTo>
                        <a:cubicBezTo>
                          <a:pt x="23845" y="55864"/>
                          <a:pt x="0" y="0"/>
                          <a:pt x="0" y="0"/>
                        </a:cubicBezTo>
                      </a:path>
                    </a:pathLst>
                  </a:custGeom>
                  <a:noFill/>
                  <a:ln w="9525" cap="rnd">
                    <a:solidFill>
                      <a:srgbClr val="267A63"/>
                    </a:solidFill>
                    <a:prstDash val="solid"/>
                    <a:round/>
                  </a:ln>
                </p:spPr>
                <p:txBody>
                  <a:bodyPr rtlCol="0" anchor="ctr"/>
                  <a:p>
                    <a:endParaRPr lang="zh-CN" altLang="en-US"/>
                  </a:p>
                </p:txBody>
              </p:sp>
              <p:sp>
                <p:nvSpPr>
                  <p:cNvPr id="30" name="任意多边形: 形状 29"/>
                  <p:cNvSpPr/>
                  <p:nvPr>
                    <p:custDataLst>
                      <p:tags r:id="rId11"/>
                    </p:custDataLst>
                  </p:nvPr>
                </p:nvSpPr>
                <p:spPr>
                  <a:xfrm>
                    <a:off x="847669" y="10190179"/>
                    <a:ext cx="7500" cy="97500"/>
                  </a:xfrm>
                  <a:custGeom>
                    <a:avLst/>
                    <a:gdLst>
                      <a:gd name="connsiteX0" fmla="*/ 0 w 7500"/>
                      <a:gd name="connsiteY0" fmla="*/ 97500 h 97500"/>
                      <a:gd name="connsiteX1" fmla="*/ 7500 w 7500"/>
                      <a:gd name="connsiteY1" fmla="*/ 0 h 975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</a:cxnLst>
                    <a:rect l="l" t="t" r="r" b="b"/>
                    <a:pathLst>
                      <a:path w="7500" h="97500">
                        <a:moveTo>
                          <a:pt x="0" y="97500"/>
                        </a:moveTo>
                        <a:lnTo>
                          <a:pt x="7500" y="0"/>
                        </a:lnTo>
                      </a:path>
                    </a:pathLst>
                  </a:custGeom>
                  <a:noFill/>
                  <a:ln w="9525" cap="rnd">
                    <a:solidFill>
                      <a:srgbClr val="267A63"/>
                    </a:solidFill>
                    <a:prstDash val="solid"/>
                    <a:round/>
                  </a:ln>
                </p:spPr>
                <p:txBody>
                  <a:bodyPr rtlCol="0" anchor="ctr"/>
                  <a:p>
                    <a:endParaRPr lang="zh-CN" altLang="en-US"/>
                  </a:p>
                </p:txBody>
              </p:sp>
              <p:sp>
                <p:nvSpPr>
                  <p:cNvPr id="16" name="任意多边形: 形状 30"/>
                  <p:cNvSpPr/>
                  <p:nvPr>
                    <p:custDataLst>
                      <p:tags r:id="rId12"/>
                    </p:custDataLst>
                  </p:nvPr>
                </p:nvSpPr>
                <p:spPr>
                  <a:xfrm>
                    <a:off x="772669" y="10280179"/>
                    <a:ext cx="75000" cy="7500"/>
                  </a:xfrm>
                  <a:custGeom>
                    <a:avLst/>
                    <a:gdLst>
                      <a:gd name="connsiteX0" fmla="*/ 75000 w 75000"/>
                      <a:gd name="connsiteY0" fmla="*/ 7500 h 7500"/>
                      <a:gd name="connsiteX1" fmla="*/ 0 w 75000"/>
                      <a:gd name="connsiteY1" fmla="*/ 0 h 75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</a:cxnLst>
                    <a:rect l="l" t="t" r="r" b="b"/>
                    <a:pathLst>
                      <a:path w="75000" h="7500">
                        <a:moveTo>
                          <a:pt x="75000" y="7500"/>
                        </a:moveTo>
                        <a:lnTo>
                          <a:pt x="0" y="0"/>
                        </a:lnTo>
                      </a:path>
                    </a:pathLst>
                  </a:custGeom>
                  <a:noFill/>
                  <a:ln w="9525" cap="rnd">
                    <a:solidFill>
                      <a:srgbClr val="267A63"/>
                    </a:solidFill>
                    <a:prstDash val="solid"/>
                    <a:round/>
                  </a:ln>
                </p:spPr>
                <p:txBody>
                  <a:bodyPr rtlCol="0" anchor="ctr"/>
                  <a:p>
                    <a:endParaRPr lang="zh-CN" altLang="en-US"/>
                  </a:p>
                </p:txBody>
              </p:sp>
            </p:grpSp>
            <p:sp>
              <p:nvSpPr>
                <p:cNvPr id="18" name="椭圆 17"/>
                <p:cNvSpPr/>
                <p:nvPr>
                  <p:custDataLst>
                    <p:tags r:id="rId13"/>
                  </p:custDataLst>
                </p:nvPr>
              </p:nvSpPr>
              <p:spPr>
                <a:xfrm>
                  <a:off x="1427" y="2701"/>
                  <a:ext cx="344" cy="344"/>
                </a:xfrm>
                <a:prstGeom prst="ellipse">
                  <a:avLst/>
                </a:prstGeom>
                <a:noFill/>
                <a:ln>
                  <a:solidFill>
                    <a:srgbClr val="267A63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p>
                  <a:pPr algn="ctr"/>
                  <a:endParaRPr lang="zh-CN" altLang="en-US"/>
                </a:p>
              </p:txBody>
            </p:sp>
          </p:grpSp>
        </p:grpSp>
        <p:sp>
          <p:nvSpPr>
            <p:cNvPr id="104" name="文本框 103"/>
            <p:cNvSpPr txBox="1"/>
            <p:nvPr>
              <p:custDataLst>
                <p:tags r:id="rId14"/>
              </p:custDataLst>
            </p:nvPr>
          </p:nvSpPr>
          <p:spPr>
            <a:xfrm>
              <a:off x="1847" y="6079"/>
              <a:ext cx="8451" cy="434"/>
            </a:xfrm>
            <a:prstGeom prst="rect">
              <a:avLst/>
            </a:prstGeom>
          </p:spPr>
          <p:txBody>
            <a:bodyPr wrap="square">
              <a:spAutoFit/>
            </a:bodyPr>
            <a:p>
              <a:pPr marL="0" indent="0" algn="just" defTabSz="266700">
                <a:spcBef>
                  <a:spcPct val="0"/>
                </a:spcBef>
                <a:spcAft>
                  <a:spcPct val="0"/>
                </a:spcAft>
              </a:pPr>
              <a:r>
                <a:rPr lang="zh-CN" altLang="en-US" sz="1200">
                  <a:latin typeface="楷体" panose="02010609060101010101" charset="-122"/>
                  <a:ea typeface="楷体" panose="02010609060101010101" charset="-122"/>
                </a:rPr>
                <a:t>林业活动与申请人具有多对一的关系。林业活动与审批人具有多对多的关系。</a:t>
              </a:r>
              <a:endParaRPr lang="zh-CN" altLang="en-US" sz="1200">
                <a:latin typeface="楷体" panose="02010609060101010101" charset="-122"/>
                <a:ea typeface="楷体" panose="02010609060101010101" charset="-122"/>
              </a:endParaRPr>
            </a:p>
          </p:txBody>
        </p:sp>
      </p:grpSp>
      <p:grpSp>
        <p:nvGrpSpPr>
          <p:cNvPr id="19" name="组合 18"/>
          <p:cNvGrpSpPr/>
          <p:nvPr>
            <p:custDataLst>
              <p:tags r:id="rId15"/>
            </p:custDataLst>
          </p:nvPr>
        </p:nvGrpSpPr>
        <p:grpSpPr>
          <a:xfrm rot="0">
            <a:off x="426085" y="3402965"/>
            <a:ext cx="5706745" cy="589915"/>
            <a:chOff x="1311" y="5584"/>
            <a:chExt cx="8987" cy="929"/>
          </a:xfrm>
        </p:grpSpPr>
        <p:grpSp>
          <p:nvGrpSpPr>
            <p:cNvPr id="20" name="组合 19"/>
            <p:cNvGrpSpPr/>
            <p:nvPr/>
          </p:nvGrpSpPr>
          <p:grpSpPr>
            <a:xfrm rot="0">
              <a:off x="1311" y="5584"/>
              <a:ext cx="6690" cy="531"/>
              <a:chOff x="1083" y="5532"/>
              <a:chExt cx="6690" cy="531"/>
            </a:xfrm>
          </p:grpSpPr>
          <p:sp>
            <p:nvSpPr>
              <p:cNvPr id="21" name="文本框 20"/>
              <p:cNvSpPr txBox="1"/>
              <p:nvPr>
                <p:custDataLst>
                  <p:tags r:id="rId16"/>
                </p:custDataLst>
              </p:nvPr>
            </p:nvSpPr>
            <p:spPr>
              <a:xfrm>
                <a:off x="1623" y="5532"/>
                <a:ext cx="6150" cy="5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p>
                <a:pPr algn="l"/>
                <a:r>
                  <a:rPr lang="zh-CN" altLang="en-US" sz="1600" dirty="0">
                    <a:solidFill>
                      <a:srgbClr val="181717"/>
                    </a:solidFill>
                    <a:latin typeface="+mj-ea"/>
                    <a:ea typeface="+mj-ea"/>
                  </a:rPr>
                  <a:t>用户与小林问答的联系</a:t>
                </a:r>
                <a:endParaRPr lang="zh-CN" altLang="en-US" sz="1600" dirty="0">
                  <a:solidFill>
                    <a:srgbClr val="181717"/>
                  </a:solidFill>
                  <a:latin typeface="+mj-ea"/>
                  <a:ea typeface="+mj-ea"/>
                </a:endParaRPr>
              </a:p>
            </p:txBody>
          </p:sp>
          <p:grpSp>
            <p:nvGrpSpPr>
              <p:cNvPr id="22" name="组合 21"/>
              <p:cNvGrpSpPr/>
              <p:nvPr/>
            </p:nvGrpSpPr>
            <p:grpSpPr>
              <a:xfrm>
                <a:off x="1083" y="5644"/>
                <a:ext cx="344" cy="344"/>
                <a:chOff x="1427" y="2701"/>
                <a:chExt cx="344" cy="344"/>
              </a:xfrm>
            </p:grpSpPr>
            <p:grpSp>
              <p:nvGrpSpPr>
                <p:cNvPr id="23" name="组合 22"/>
                <p:cNvGrpSpPr/>
                <p:nvPr>
                  <p:custDataLst>
                    <p:tags r:id="rId17"/>
                  </p:custDataLst>
                </p:nvPr>
              </p:nvGrpSpPr>
              <p:grpSpPr>
                <a:xfrm rot="0">
                  <a:off x="1534" y="2808"/>
                  <a:ext cx="130" cy="131"/>
                  <a:chOff x="682669" y="10107210"/>
                  <a:chExt cx="300000" cy="300469"/>
                </a:xfrm>
              </p:grpSpPr>
              <p:sp>
                <p:nvSpPr>
                  <p:cNvPr id="24" name="任意多边形: 形状 27"/>
                  <p:cNvSpPr/>
                  <p:nvPr>
                    <p:custDataLst>
                      <p:tags r:id="rId18"/>
                    </p:custDataLst>
                  </p:nvPr>
                </p:nvSpPr>
                <p:spPr>
                  <a:xfrm>
                    <a:off x="682669" y="10107210"/>
                    <a:ext cx="286666" cy="293268"/>
                  </a:xfrm>
                  <a:custGeom>
                    <a:avLst/>
                    <a:gdLst>
                      <a:gd name="connsiteX0" fmla="*/ 202500 w 286666"/>
                      <a:gd name="connsiteY0" fmla="*/ 292969 h 293268"/>
                      <a:gd name="connsiteX1" fmla="*/ 52500 w 286666"/>
                      <a:gd name="connsiteY1" fmla="*/ 240469 h 293268"/>
                      <a:gd name="connsiteX2" fmla="*/ 0 w 286666"/>
                      <a:gd name="connsiteY2" fmla="*/ 469 h 293268"/>
                      <a:gd name="connsiteX3" fmla="*/ 240000 w 286666"/>
                      <a:gd name="connsiteY3" fmla="*/ 37969 h 293268"/>
                      <a:gd name="connsiteX4" fmla="*/ 285000 w 286666"/>
                      <a:gd name="connsiteY4" fmla="*/ 210469 h 2932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286666" h="293268">
                        <a:moveTo>
                          <a:pt x="202500" y="292969"/>
                        </a:moveTo>
                        <a:cubicBezTo>
                          <a:pt x="202500" y="292969"/>
                          <a:pt x="105000" y="300469"/>
                          <a:pt x="52500" y="240469"/>
                        </a:cubicBezTo>
                        <a:cubicBezTo>
                          <a:pt x="0" y="180469"/>
                          <a:pt x="0" y="469"/>
                          <a:pt x="0" y="469"/>
                        </a:cubicBezTo>
                        <a:cubicBezTo>
                          <a:pt x="0" y="469"/>
                          <a:pt x="180000" y="-7031"/>
                          <a:pt x="240000" y="37969"/>
                        </a:cubicBezTo>
                        <a:cubicBezTo>
                          <a:pt x="300000" y="82969"/>
                          <a:pt x="285000" y="210469"/>
                          <a:pt x="285000" y="210469"/>
                        </a:cubicBezTo>
                      </a:path>
                    </a:pathLst>
                  </a:custGeom>
                  <a:noFill/>
                  <a:ln w="9525" cap="rnd">
                    <a:solidFill>
                      <a:srgbClr val="267A63"/>
                    </a:solidFill>
                    <a:prstDash val="solid"/>
                    <a:round/>
                  </a:ln>
                </p:spPr>
                <p:txBody>
                  <a:bodyPr rtlCol="0" anchor="ctr"/>
                  <a:p>
                    <a:endParaRPr lang="zh-CN" altLang="en-US"/>
                  </a:p>
                </p:txBody>
              </p:sp>
              <p:sp>
                <p:nvSpPr>
                  <p:cNvPr id="25" name="任意多边形: 形状 28"/>
                  <p:cNvSpPr/>
                  <p:nvPr>
                    <p:custDataLst>
                      <p:tags r:id="rId19"/>
                    </p:custDataLst>
                  </p:nvPr>
                </p:nvSpPr>
                <p:spPr>
                  <a:xfrm>
                    <a:off x="772669" y="10175179"/>
                    <a:ext cx="210000" cy="232500"/>
                  </a:xfrm>
                  <a:custGeom>
                    <a:avLst/>
                    <a:gdLst>
                      <a:gd name="connsiteX0" fmla="*/ 210000 w 210000"/>
                      <a:gd name="connsiteY0" fmla="*/ 232500 h 232500"/>
                      <a:gd name="connsiteX1" fmla="*/ 75000 w 210000"/>
                      <a:gd name="connsiteY1" fmla="*/ 112500 h 232500"/>
                      <a:gd name="connsiteX2" fmla="*/ 0 w 210000"/>
                      <a:gd name="connsiteY2" fmla="*/ 0 h 2325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210000" h="232500">
                        <a:moveTo>
                          <a:pt x="210000" y="232500"/>
                        </a:moveTo>
                        <a:cubicBezTo>
                          <a:pt x="210000" y="232500"/>
                          <a:pt x="126155" y="169136"/>
                          <a:pt x="75000" y="112500"/>
                        </a:cubicBezTo>
                        <a:cubicBezTo>
                          <a:pt x="23845" y="55864"/>
                          <a:pt x="0" y="0"/>
                          <a:pt x="0" y="0"/>
                        </a:cubicBezTo>
                      </a:path>
                    </a:pathLst>
                  </a:custGeom>
                  <a:noFill/>
                  <a:ln w="9525" cap="rnd">
                    <a:solidFill>
                      <a:srgbClr val="267A63"/>
                    </a:solidFill>
                    <a:prstDash val="solid"/>
                    <a:round/>
                  </a:ln>
                </p:spPr>
                <p:txBody>
                  <a:bodyPr rtlCol="0" anchor="ctr"/>
                  <a:p>
                    <a:endParaRPr lang="zh-CN" altLang="en-US"/>
                  </a:p>
                </p:txBody>
              </p:sp>
              <p:sp>
                <p:nvSpPr>
                  <p:cNvPr id="26" name="任意多边形: 形状 29"/>
                  <p:cNvSpPr/>
                  <p:nvPr>
                    <p:custDataLst>
                      <p:tags r:id="rId20"/>
                    </p:custDataLst>
                  </p:nvPr>
                </p:nvSpPr>
                <p:spPr>
                  <a:xfrm>
                    <a:off x="847669" y="10190179"/>
                    <a:ext cx="7500" cy="97500"/>
                  </a:xfrm>
                  <a:custGeom>
                    <a:avLst/>
                    <a:gdLst>
                      <a:gd name="connsiteX0" fmla="*/ 0 w 7500"/>
                      <a:gd name="connsiteY0" fmla="*/ 97500 h 97500"/>
                      <a:gd name="connsiteX1" fmla="*/ 7500 w 7500"/>
                      <a:gd name="connsiteY1" fmla="*/ 0 h 975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</a:cxnLst>
                    <a:rect l="l" t="t" r="r" b="b"/>
                    <a:pathLst>
                      <a:path w="7500" h="97500">
                        <a:moveTo>
                          <a:pt x="0" y="97500"/>
                        </a:moveTo>
                        <a:lnTo>
                          <a:pt x="7500" y="0"/>
                        </a:lnTo>
                      </a:path>
                    </a:pathLst>
                  </a:custGeom>
                  <a:noFill/>
                  <a:ln w="9525" cap="rnd">
                    <a:solidFill>
                      <a:srgbClr val="267A63"/>
                    </a:solidFill>
                    <a:prstDash val="solid"/>
                    <a:round/>
                  </a:ln>
                </p:spPr>
                <p:txBody>
                  <a:bodyPr rtlCol="0" anchor="ctr"/>
                  <a:p>
                    <a:endParaRPr lang="zh-CN" altLang="en-US"/>
                  </a:p>
                </p:txBody>
              </p:sp>
              <p:sp>
                <p:nvSpPr>
                  <p:cNvPr id="31" name="任意多边形: 形状 30"/>
                  <p:cNvSpPr/>
                  <p:nvPr>
                    <p:custDataLst>
                      <p:tags r:id="rId21"/>
                    </p:custDataLst>
                  </p:nvPr>
                </p:nvSpPr>
                <p:spPr>
                  <a:xfrm>
                    <a:off x="772669" y="10280179"/>
                    <a:ext cx="75000" cy="7500"/>
                  </a:xfrm>
                  <a:custGeom>
                    <a:avLst/>
                    <a:gdLst>
                      <a:gd name="connsiteX0" fmla="*/ 75000 w 75000"/>
                      <a:gd name="connsiteY0" fmla="*/ 7500 h 7500"/>
                      <a:gd name="connsiteX1" fmla="*/ 0 w 75000"/>
                      <a:gd name="connsiteY1" fmla="*/ 0 h 75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</a:cxnLst>
                    <a:rect l="l" t="t" r="r" b="b"/>
                    <a:pathLst>
                      <a:path w="75000" h="7500">
                        <a:moveTo>
                          <a:pt x="75000" y="7500"/>
                        </a:moveTo>
                        <a:lnTo>
                          <a:pt x="0" y="0"/>
                        </a:lnTo>
                      </a:path>
                    </a:pathLst>
                  </a:custGeom>
                  <a:noFill/>
                  <a:ln w="9525" cap="rnd">
                    <a:solidFill>
                      <a:srgbClr val="267A63"/>
                    </a:solidFill>
                    <a:prstDash val="solid"/>
                    <a:round/>
                  </a:ln>
                </p:spPr>
                <p:txBody>
                  <a:bodyPr rtlCol="0" anchor="ctr"/>
                  <a:p>
                    <a:endParaRPr lang="zh-CN" altLang="en-US"/>
                  </a:p>
                </p:txBody>
              </p:sp>
            </p:grpSp>
            <p:sp>
              <p:nvSpPr>
                <p:cNvPr id="32" name="椭圆 31"/>
                <p:cNvSpPr/>
                <p:nvPr>
                  <p:custDataLst>
                    <p:tags r:id="rId22"/>
                  </p:custDataLst>
                </p:nvPr>
              </p:nvSpPr>
              <p:spPr>
                <a:xfrm>
                  <a:off x="1427" y="2701"/>
                  <a:ext cx="344" cy="344"/>
                </a:xfrm>
                <a:prstGeom prst="ellipse">
                  <a:avLst/>
                </a:prstGeom>
                <a:noFill/>
                <a:ln>
                  <a:solidFill>
                    <a:srgbClr val="267A63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p>
                  <a:pPr algn="ctr"/>
                  <a:endParaRPr lang="zh-CN" altLang="en-US"/>
                </a:p>
              </p:txBody>
            </p:sp>
          </p:grpSp>
        </p:grpSp>
        <p:sp>
          <p:nvSpPr>
            <p:cNvPr id="34" name="文本框 33"/>
            <p:cNvSpPr txBox="1"/>
            <p:nvPr>
              <p:custDataLst>
                <p:tags r:id="rId23"/>
              </p:custDataLst>
            </p:nvPr>
          </p:nvSpPr>
          <p:spPr>
            <a:xfrm>
              <a:off x="1847" y="6079"/>
              <a:ext cx="8451" cy="434"/>
            </a:xfrm>
            <a:prstGeom prst="rect">
              <a:avLst/>
            </a:prstGeom>
          </p:spPr>
          <p:txBody>
            <a:bodyPr wrap="square">
              <a:spAutoFit/>
            </a:bodyPr>
            <a:p>
              <a:pPr marL="0" indent="0" algn="just" defTabSz="266700">
                <a:spcBef>
                  <a:spcPct val="0"/>
                </a:spcBef>
                <a:spcAft>
                  <a:spcPct val="0"/>
                </a:spcAft>
              </a:pPr>
              <a:r>
                <a:rPr lang="zh-CN" altLang="en-US" sz="1200">
                  <a:latin typeface="楷体" panose="02010609060101010101" charset="-122"/>
                  <a:ea typeface="楷体" panose="02010609060101010101" charset="-122"/>
                </a:rPr>
                <a:t>用户与小林问答具有多对多的关系。</a:t>
              </a:r>
              <a:endParaRPr lang="zh-CN" altLang="en-US" sz="1200">
                <a:latin typeface="楷体" panose="02010609060101010101" charset="-122"/>
                <a:ea typeface="楷体" panose="02010609060101010101" charset="-122"/>
              </a:endParaRPr>
            </a:p>
          </p:txBody>
        </p:sp>
      </p:grpSp>
      <p:cxnSp>
        <p:nvCxnSpPr>
          <p:cNvPr id="35" name="直接连接符 34"/>
          <p:cNvCxnSpPr/>
          <p:nvPr>
            <p:custDataLst>
              <p:tags r:id="rId24"/>
            </p:custDataLst>
          </p:nvPr>
        </p:nvCxnSpPr>
        <p:spPr>
          <a:xfrm flipH="1" flipV="1">
            <a:off x="6114330" y="1398270"/>
            <a:ext cx="12700" cy="4991100"/>
          </a:xfrm>
          <a:prstGeom prst="line">
            <a:avLst/>
          </a:prstGeom>
          <a:ln w="31750" cap="rnd">
            <a:solidFill>
              <a:schemeClr val="bg2"/>
            </a:solidFill>
            <a:prstDash val="sysDot"/>
            <a:bevel/>
          </a:ln>
          <a:effectLst/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109" name="文本框 108"/>
          <p:cNvSpPr txBox="1"/>
          <p:nvPr/>
        </p:nvSpPr>
        <p:spPr>
          <a:xfrm>
            <a:off x="6353810" y="6417945"/>
            <a:ext cx="4064000" cy="275590"/>
          </a:xfrm>
          <a:prstGeom prst="rect">
            <a:avLst/>
          </a:prstGeom>
          <a:noFill/>
          <a:effectLst>
            <a:outerShdw blurRad="177800" dist="152400" dir="3240000" algn="ctr" rotWithShape="0">
              <a:srgbClr val="000000">
                <a:alpha val="25000"/>
              </a:srgbClr>
            </a:outerShdw>
          </a:effectLst>
        </p:spPr>
        <p:txBody>
          <a:bodyPr wrap="square" rtlCol="0">
            <a:spAutoFit/>
          </a:bodyPr>
          <a:p>
            <a:r>
              <a:rPr lang="zh-CN" altLang="en-US" sz="1200">
                <a:solidFill>
                  <a:schemeClr val="tx1"/>
                </a:solidFill>
              </a:rPr>
              <a:t>图：全局</a:t>
            </a:r>
            <a:r>
              <a:rPr lang="en-US" altLang="zh-CN" sz="1200">
                <a:solidFill>
                  <a:schemeClr val="tx1"/>
                </a:solidFill>
              </a:rPr>
              <a:t>ER</a:t>
            </a:r>
            <a:r>
              <a:rPr lang="zh-CN" altLang="en-US" sz="1200">
                <a:solidFill>
                  <a:schemeClr val="tx1"/>
                </a:solidFill>
              </a:rPr>
              <a:t>图</a:t>
            </a:r>
            <a:endParaRPr lang="zh-CN" altLang="en-US" sz="1200">
              <a:solidFill>
                <a:schemeClr val="tx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组合 8"/>
          <p:cNvGrpSpPr/>
          <p:nvPr/>
        </p:nvGrpSpPr>
        <p:grpSpPr>
          <a:xfrm flipH="1">
            <a:off x="11209675" y="476250"/>
            <a:ext cx="299700" cy="230924"/>
            <a:chOff x="197812" y="302476"/>
            <a:chExt cx="299700" cy="230924"/>
          </a:xfrm>
          <a:solidFill>
            <a:srgbClr val="267A63"/>
          </a:solidFill>
        </p:grpSpPr>
        <p:sp>
          <p:nvSpPr>
            <p:cNvPr id="10" name="矩形: 圆角 9"/>
            <p:cNvSpPr/>
            <p:nvPr/>
          </p:nvSpPr>
          <p:spPr>
            <a:xfrm>
              <a:off x="197812" y="302476"/>
              <a:ext cx="299700" cy="29970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1" name="矩形: 圆角 10"/>
            <p:cNvSpPr/>
            <p:nvPr/>
          </p:nvSpPr>
          <p:spPr>
            <a:xfrm>
              <a:off x="197812" y="503430"/>
              <a:ext cx="179820" cy="29970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" name="矩形: 圆角 11"/>
            <p:cNvSpPr/>
            <p:nvPr/>
          </p:nvSpPr>
          <p:spPr>
            <a:xfrm>
              <a:off x="197812" y="402953"/>
              <a:ext cx="239760" cy="29970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3" name="矩形 12"/>
          <p:cNvSpPr/>
          <p:nvPr/>
        </p:nvSpPr>
        <p:spPr>
          <a:xfrm>
            <a:off x="0" y="6781290"/>
            <a:ext cx="12192000" cy="76710"/>
          </a:xfrm>
          <a:prstGeom prst="rect">
            <a:avLst/>
          </a:prstGeom>
          <a:solidFill>
            <a:srgbClr val="267A6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64" name="组合 63"/>
          <p:cNvGrpSpPr/>
          <p:nvPr/>
        </p:nvGrpSpPr>
        <p:grpSpPr>
          <a:xfrm>
            <a:off x="426085" y="395605"/>
            <a:ext cx="5584190" cy="777240"/>
            <a:chOff x="671" y="623"/>
            <a:chExt cx="8794" cy="1224"/>
          </a:xfrm>
        </p:grpSpPr>
        <p:grpSp>
          <p:nvGrpSpPr>
            <p:cNvPr id="65" name="组合 64"/>
            <p:cNvGrpSpPr/>
            <p:nvPr/>
          </p:nvGrpSpPr>
          <p:grpSpPr>
            <a:xfrm>
              <a:off x="671" y="675"/>
              <a:ext cx="8794" cy="1172"/>
              <a:chOff x="671" y="675"/>
              <a:chExt cx="8794" cy="1172"/>
            </a:xfrm>
          </p:grpSpPr>
          <p:grpSp>
            <p:nvGrpSpPr>
              <p:cNvPr id="68" name="组合 67"/>
              <p:cNvGrpSpPr/>
              <p:nvPr/>
            </p:nvGrpSpPr>
            <p:grpSpPr>
              <a:xfrm rot="0">
                <a:off x="1163" y="675"/>
                <a:ext cx="8302" cy="1159"/>
                <a:chOff x="1163" y="675"/>
                <a:chExt cx="8302" cy="1159"/>
              </a:xfrm>
            </p:grpSpPr>
            <p:sp>
              <p:nvSpPr>
                <p:cNvPr id="75" name="文本框 74"/>
                <p:cNvSpPr txBox="1"/>
                <p:nvPr/>
              </p:nvSpPr>
              <p:spPr>
                <a:xfrm>
                  <a:off x="2155" y="1303"/>
                  <a:ext cx="7310" cy="5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p>
                  <a:pPr algn="l"/>
                  <a:r>
                    <a:rPr lang="en-US" altLang="zh-CN" sz="1600" dirty="0">
                      <a:solidFill>
                        <a:srgbClr val="10705A"/>
                      </a:solidFill>
                      <a:latin typeface="+mj-ea"/>
                      <a:ea typeface="+mj-ea"/>
                    </a:rPr>
                    <a:t>2.2 </a:t>
                  </a:r>
                  <a:r>
                    <a:rPr lang="zh-CN" altLang="en-US" sz="1600" dirty="0">
                      <a:solidFill>
                        <a:srgbClr val="10705A"/>
                      </a:solidFill>
                      <a:latin typeface="+mj-ea"/>
                      <a:ea typeface="+mj-ea"/>
                      <a:sym typeface="+mn-ea"/>
                    </a:rPr>
                    <a:t>概念设计</a:t>
                  </a:r>
                  <a:r>
                    <a:rPr lang="en-US" altLang="zh-CN" sz="1600" dirty="0">
                      <a:solidFill>
                        <a:srgbClr val="10705A"/>
                      </a:solidFill>
                      <a:latin typeface="+mj-ea"/>
                      <a:ea typeface="+mj-ea"/>
                      <a:sym typeface="+mn-ea"/>
                    </a:rPr>
                    <a:t>--</a:t>
                  </a:r>
                  <a:r>
                    <a:rPr lang="zh-CN" altLang="en-US" sz="1600" dirty="0">
                      <a:solidFill>
                        <a:srgbClr val="10705A"/>
                      </a:solidFill>
                      <a:latin typeface="+mj-ea"/>
                      <a:ea typeface="+mj-ea"/>
                      <a:sym typeface="+mn-ea"/>
                    </a:rPr>
                    <a:t>实体属性局部</a:t>
                  </a:r>
                  <a:r>
                    <a:rPr lang="en-US" altLang="zh-CN" sz="1600" dirty="0">
                      <a:solidFill>
                        <a:srgbClr val="10705A"/>
                      </a:solidFill>
                      <a:latin typeface="+mj-ea"/>
                      <a:ea typeface="+mj-ea"/>
                      <a:sym typeface="+mn-ea"/>
                    </a:rPr>
                    <a:t>E-R</a:t>
                  </a:r>
                  <a:r>
                    <a:rPr lang="zh-CN" altLang="en-US" sz="1600" dirty="0">
                      <a:solidFill>
                        <a:srgbClr val="10705A"/>
                      </a:solidFill>
                      <a:latin typeface="+mj-ea"/>
                      <a:ea typeface="+mj-ea"/>
                      <a:sym typeface="+mn-ea"/>
                    </a:rPr>
                    <a:t>图及全局</a:t>
                  </a:r>
                  <a:r>
                    <a:rPr lang="en-US" altLang="zh-CN" sz="1600" dirty="0">
                      <a:solidFill>
                        <a:srgbClr val="10705A"/>
                      </a:solidFill>
                      <a:latin typeface="+mj-ea"/>
                      <a:ea typeface="+mj-ea"/>
                      <a:sym typeface="+mn-ea"/>
                    </a:rPr>
                    <a:t>ER</a:t>
                  </a:r>
                  <a:r>
                    <a:rPr lang="zh-CN" altLang="en-US" sz="1600" dirty="0">
                      <a:solidFill>
                        <a:srgbClr val="10705A"/>
                      </a:solidFill>
                      <a:latin typeface="+mj-ea"/>
                      <a:ea typeface="+mj-ea"/>
                      <a:sym typeface="+mn-ea"/>
                    </a:rPr>
                    <a:t>图</a:t>
                  </a:r>
                  <a:endParaRPr lang="zh-CN" altLang="en-US" sz="1600" dirty="0">
                    <a:solidFill>
                      <a:srgbClr val="10705A"/>
                    </a:solidFill>
                    <a:latin typeface="+mj-ea"/>
                    <a:ea typeface="+mj-ea"/>
                  </a:endParaRPr>
                </a:p>
              </p:txBody>
            </p:sp>
            <p:grpSp>
              <p:nvGrpSpPr>
                <p:cNvPr id="84" name="组合 83"/>
                <p:cNvGrpSpPr/>
                <p:nvPr/>
              </p:nvGrpSpPr>
              <p:grpSpPr>
                <a:xfrm>
                  <a:off x="1163" y="675"/>
                  <a:ext cx="780" cy="780"/>
                  <a:chOff x="17325" y="9160"/>
                  <a:chExt cx="780" cy="780"/>
                </a:xfrm>
              </p:grpSpPr>
              <p:sp>
                <p:nvSpPr>
                  <p:cNvPr id="85" name="椭圆 84"/>
                  <p:cNvSpPr/>
                  <p:nvPr/>
                </p:nvSpPr>
                <p:spPr>
                  <a:xfrm>
                    <a:off x="17325" y="9160"/>
                    <a:ext cx="780" cy="780"/>
                  </a:xfrm>
                  <a:prstGeom prst="ellipse">
                    <a:avLst/>
                  </a:prstGeom>
                  <a:noFill/>
                  <a:ln>
                    <a:solidFill>
                      <a:srgbClr val="267A63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p>
                    <a:pPr algn="ctr"/>
                    <a:endParaRPr lang="zh-CN" altLang="en-US"/>
                  </a:p>
                </p:txBody>
              </p:sp>
              <p:pic>
                <p:nvPicPr>
                  <p:cNvPr id="86" name="图片 85" descr="森林"/>
                  <p:cNvPicPr>
                    <a:picLocks noChangeAspect="1"/>
                  </p:cNvPicPr>
                  <p:nvPr/>
                </p:nvPicPr>
                <p:blipFill>
                  <a:blip r:embed="rId1">
                    <a:extLst>
                      <a:ext uri="{96DAC541-7B7A-43D3-8B79-37D633B846F1}">
                        <asvg:svgBlip xmlns:asvg="http://schemas.microsoft.com/office/drawing/2016/SVG/main" r:embed="rId2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17391" y="9214"/>
                    <a:ext cx="663" cy="663"/>
                  </a:xfrm>
                  <a:prstGeom prst="rect">
                    <a:avLst/>
                  </a:prstGeom>
                </p:spPr>
              </p:pic>
            </p:grpSp>
          </p:grpSp>
          <p:sp>
            <p:nvSpPr>
              <p:cNvPr id="87" name="文本框 86"/>
              <p:cNvSpPr txBox="1"/>
              <p:nvPr/>
            </p:nvSpPr>
            <p:spPr>
              <a:xfrm>
                <a:off x="671" y="1461"/>
                <a:ext cx="1797" cy="386"/>
              </a:xfrm>
              <a:prstGeom prst="rect">
                <a:avLst/>
              </a:prstGeom>
              <a:noFill/>
            </p:spPr>
            <p:txBody>
              <a:bodyPr wrap="square" rtlCol="0" anchor="t">
                <a:spAutoFit/>
              </a:bodyPr>
              <a:p>
                <a:pPr algn="ctr"/>
                <a:r>
                  <a:rPr lang="zh-CN" altLang="en-US" sz="1000" dirty="0">
                    <a:solidFill>
                      <a:srgbClr val="267A63"/>
                    </a:solidFill>
                    <a:latin typeface="+mj-ea"/>
                    <a:ea typeface="+mj-ea"/>
                    <a:sym typeface="+mn-ea"/>
                  </a:rPr>
                  <a:t>林上鹰眼</a:t>
                </a:r>
                <a:endParaRPr lang="zh-CN" altLang="en-US" sz="1000" dirty="0">
                  <a:solidFill>
                    <a:srgbClr val="267A63"/>
                  </a:solidFill>
                  <a:latin typeface="+mj-ea"/>
                  <a:ea typeface="+mj-ea"/>
                  <a:sym typeface="+mn-ea"/>
                </a:endParaRPr>
              </a:p>
            </p:txBody>
          </p:sp>
        </p:grpSp>
        <p:sp>
          <p:nvSpPr>
            <p:cNvPr id="88" name="文本框 87"/>
            <p:cNvSpPr txBox="1"/>
            <p:nvPr/>
          </p:nvSpPr>
          <p:spPr>
            <a:xfrm>
              <a:off x="2115" y="623"/>
              <a:ext cx="3875" cy="72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l"/>
              <a:r>
                <a:rPr lang="zh-CN" altLang="en-US" sz="2400" dirty="0">
                  <a:latin typeface="+mj-ea"/>
                  <a:ea typeface="+mj-ea"/>
                </a:rPr>
                <a:t>概念与逻辑设计</a:t>
              </a:r>
              <a:endParaRPr lang="zh-CN" altLang="en-US" sz="2400" dirty="0">
                <a:latin typeface="+mj-ea"/>
                <a:ea typeface="+mj-ea"/>
              </a:endParaRPr>
            </a:p>
          </p:txBody>
        </p:sp>
      </p:grpSp>
      <p:pic>
        <p:nvPicPr>
          <p:cNvPr id="5" name="图片 4" descr="未命名文件(20)"/>
          <p:cNvPicPr>
            <a:picLocks noChangeAspect="1"/>
          </p:cNvPicPr>
          <p:nvPr/>
        </p:nvPicPr>
        <p:blipFill>
          <a:blip r:embed="rId3"/>
          <a:srcRect t="1437"/>
          <a:stretch>
            <a:fillRect/>
          </a:stretch>
        </p:blipFill>
        <p:spPr>
          <a:xfrm>
            <a:off x="6604635" y="1928495"/>
            <a:ext cx="4869815" cy="4690745"/>
          </a:xfrm>
          <a:prstGeom prst="rect">
            <a:avLst/>
          </a:prstGeom>
          <a:ln>
            <a:solidFill>
              <a:srgbClr val="267A63"/>
            </a:solidFill>
          </a:ln>
          <a:effectLst>
            <a:outerShdw blurRad="177800" dist="152400" dir="3240000" algn="ctr" rotWithShape="0">
              <a:srgbClr val="000000">
                <a:alpha val="25000"/>
              </a:srgbClr>
            </a:outerShdw>
          </a:effectLst>
        </p:spPr>
      </p:pic>
      <p:grpSp>
        <p:nvGrpSpPr>
          <p:cNvPr id="105" name="组合 104"/>
          <p:cNvGrpSpPr/>
          <p:nvPr>
            <p:custDataLst>
              <p:tags r:id="rId4"/>
            </p:custDataLst>
          </p:nvPr>
        </p:nvGrpSpPr>
        <p:grpSpPr>
          <a:xfrm rot="0">
            <a:off x="437515" y="1291590"/>
            <a:ext cx="5699760" cy="788035"/>
            <a:chOff x="1311" y="5584"/>
            <a:chExt cx="8976" cy="1241"/>
          </a:xfrm>
        </p:grpSpPr>
        <p:grpSp>
          <p:nvGrpSpPr>
            <p:cNvPr id="17" name="组合 16"/>
            <p:cNvGrpSpPr/>
            <p:nvPr/>
          </p:nvGrpSpPr>
          <p:grpSpPr>
            <a:xfrm rot="0">
              <a:off x="1311" y="5584"/>
              <a:ext cx="6690" cy="531"/>
              <a:chOff x="1083" y="5532"/>
              <a:chExt cx="6690" cy="531"/>
            </a:xfrm>
          </p:grpSpPr>
          <p:sp>
            <p:nvSpPr>
              <p:cNvPr id="18" name="文本框 17"/>
              <p:cNvSpPr txBox="1"/>
              <p:nvPr>
                <p:custDataLst>
                  <p:tags r:id="rId5"/>
                </p:custDataLst>
              </p:nvPr>
            </p:nvSpPr>
            <p:spPr>
              <a:xfrm>
                <a:off x="1623" y="5532"/>
                <a:ext cx="6150" cy="5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p>
                <a:pPr algn="l"/>
                <a:r>
                  <a:rPr lang="zh-CN" altLang="en-US" sz="1600" dirty="0">
                    <a:solidFill>
                      <a:srgbClr val="181717"/>
                    </a:solidFill>
                    <a:latin typeface="+mj-ea"/>
                    <a:ea typeface="+mj-ea"/>
                  </a:rPr>
                  <a:t>帖子</a:t>
                </a:r>
                <a:r>
                  <a:rPr lang="en-US" altLang="zh-CN" sz="1600" dirty="0">
                    <a:solidFill>
                      <a:srgbClr val="181717"/>
                    </a:solidFill>
                    <a:latin typeface="+mj-ea"/>
                    <a:ea typeface="+mj-ea"/>
                  </a:rPr>
                  <a:t> / </a:t>
                </a:r>
                <a:r>
                  <a:rPr lang="zh-CN" altLang="en-US" sz="1600" dirty="0">
                    <a:solidFill>
                      <a:srgbClr val="181717"/>
                    </a:solidFill>
                    <a:latin typeface="+mj-ea"/>
                    <a:ea typeface="+mj-ea"/>
                  </a:rPr>
                  <a:t>帖文评论</a:t>
                </a:r>
                <a:r>
                  <a:rPr lang="en-US" altLang="zh-CN" sz="1600" dirty="0">
                    <a:solidFill>
                      <a:srgbClr val="181717"/>
                    </a:solidFill>
                    <a:latin typeface="+mj-ea"/>
                    <a:ea typeface="+mj-ea"/>
                  </a:rPr>
                  <a:t> / </a:t>
                </a:r>
                <a:r>
                  <a:rPr lang="zh-CN" altLang="en-US" sz="1600" dirty="0">
                    <a:solidFill>
                      <a:srgbClr val="181717"/>
                    </a:solidFill>
                    <a:latin typeface="+mj-ea"/>
                    <a:ea typeface="+mj-ea"/>
                  </a:rPr>
                  <a:t>帖文点赞之间的联系</a:t>
                </a:r>
                <a:endParaRPr lang="zh-CN" altLang="en-US" sz="1600" dirty="0">
                  <a:solidFill>
                    <a:srgbClr val="181717"/>
                  </a:solidFill>
                  <a:latin typeface="+mj-ea"/>
                  <a:ea typeface="+mj-ea"/>
                </a:endParaRPr>
              </a:p>
            </p:txBody>
          </p:sp>
          <p:grpSp>
            <p:nvGrpSpPr>
              <p:cNvPr id="60" name="组合 59"/>
              <p:cNvGrpSpPr/>
              <p:nvPr/>
            </p:nvGrpSpPr>
            <p:grpSpPr>
              <a:xfrm>
                <a:off x="1083" y="5644"/>
                <a:ext cx="344" cy="344"/>
                <a:chOff x="1427" y="2701"/>
                <a:chExt cx="344" cy="344"/>
              </a:xfrm>
            </p:grpSpPr>
            <p:grpSp>
              <p:nvGrpSpPr>
                <p:cNvPr id="61" name="组合 60"/>
                <p:cNvGrpSpPr/>
                <p:nvPr>
                  <p:custDataLst>
                    <p:tags r:id="rId6"/>
                  </p:custDataLst>
                </p:nvPr>
              </p:nvGrpSpPr>
              <p:grpSpPr>
                <a:xfrm rot="0">
                  <a:off x="1534" y="2808"/>
                  <a:ext cx="130" cy="131"/>
                  <a:chOff x="682669" y="10107210"/>
                  <a:chExt cx="300000" cy="300469"/>
                </a:xfrm>
              </p:grpSpPr>
              <p:sp>
                <p:nvSpPr>
                  <p:cNvPr id="62" name="任意多边形: 形状 27"/>
                  <p:cNvSpPr/>
                  <p:nvPr>
                    <p:custDataLst>
                      <p:tags r:id="rId7"/>
                    </p:custDataLst>
                  </p:nvPr>
                </p:nvSpPr>
                <p:spPr>
                  <a:xfrm>
                    <a:off x="682669" y="10107210"/>
                    <a:ext cx="286666" cy="293268"/>
                  </a:xfrm>
                  <a:custGeom>
                    <a:avLst/>
                    <a:gdLst>
                      <a:gd name="connsiteX0" fmla="*/ 202500 w 286666"/>
                      <a:gd name="connsiteY0" fmla="*/ 292969 h 293268"/>
                      <a:gd name="connsiteX1" fmla="*/ 52500 w 286666"/>
                      <a:gd name="connsiteY1" fmla="*/ 240469 h 293268"/>
                      <a:gd name="connsiteX2" fmla="*/ 0 w 286666"/>
                      <a:gd name="connsiteY2" fmla="*/ 469 h 293268"/>
                      <a:gd name="connsiteX3" fmla="*/ 240000 w 286666"/>
                      <a:gd name="connsiteY3" fmla="*/ 37969 h 293268"/>
                      <a:gd name="connsiteX4" fmla="*/ 285000 w 286666"/>
                      <a:gd name="connsiteY4" fmla="*/ 210469 h 2932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286666" h="293268">
                        <a:moveTo>
                          <a:pt x="202500" y="292969"/>
                        </a:moveTo>
                        <a:cubicBezTo>
                          <a:pt x="202500" y="292969"/>
                          <a:pt x="105000" y="300469"/>
                          <a:pt x="52500" y="240469"/>
                        </a:cubicBezTo>
                        <a:cubicBezTo>
                          <a:pt x="0" y="180469"/>
                          <a:pt x="0" y="469"/>
                          <a:pt x="0" y="469"/>
                        </a:cubicBezTo>
                        <a:cubicBezTo>
                          <a:pt x="0" y="469"/>
                          <a:pt x="180000" y="-7031"/>
                          <a:pt x="240000" y="37969"/>
                        </a:cubicBezTo>
                        <a:cubicBezTo>
                          <a:pt x="300000" y="82969"/>
                          <a:pt x="285000" y="210469"/>
                          <a:pt x="285000" y="210469"/>
                        </a:cubicBezTo>
                      </a:path>
                    </a:pathLst>
                  </a:custGeom>
                  <a:noFill/>
                  <a:ln w="9525" cap="rnd">
                    <a:solidFill>
                      <a:srgbClr val="267A63"/>
                    </a:solidFill>
                    <a:prstDash val="solid"/>
                    <a:round/>
                  </a:ln>
                </p:spPr>
                <p:txBody>
                  <a:bodyPr rtlCol="0" anchor="ctr"/>
                  <a:p>
                    <a:endParaRPr lang="zh-CN" altLang="en-US"/>
                  </a:p>
                </p:txBody>
              </p:sp>
              <p:sp>
                <p:nvSpPr>
                  <p:cNvPr id="63" name="任意多边形: 形状 28"/>
                  <p:cNvSpPr/>
                  <p:nvPr>
                    <p:custDataLst>
                      <p:tags r:id="rId8"/>
                    </p:custDataLst>
                  </p:nvPr>
                </p:nvSpPr>
                <p:spPr>
                  <a:xfrm>
                    <a:off x="772669" y="10175179"/>
                    <a:ext cx="210000" cy="232500"/>
                  </a:xfrm>
                  <a:custGeom>
                    <a:avLst/>
                    <a:gdLst>
                      <a:gd name="connsiteX0" fmla="*/ 210000 w 210000"/>
                      <a:gd name="connsiteY0" fmla="*/ 232500 h 232500"/>
                      <a:gd name="connsiteX1" fmla="*/ 75000 w 210000"/>
                      <a:gd name="connsiteY1" fmla="*/ 112500 h 232500"/>
                      <a:gd name="connsiteX2" fmla="*/ 0 w 210000"/>
                      <a:gd name="connsiteY2" fmla="*/ 0 h 2325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210000" h="232500">
                        <a:moveTo>
                          <a:pt x="210000" y="232500"/>
                        </a:moveTo>
                        <a:cubicBezTo>
                          <a:pt x="210000" y="232500"/>
                          <a:pt x="126155" y="169136"/>
                          <a:pt x="75000" y="112500"/>
                        </a:cubicBezTo>
                        <a:cubicBezTo>
                          <a:pt x="23845" y="55864"/>
                          <a:pt x="0" y="0"/>
                          <a:pt x="0" y="0"/>
                        </a:cubicBezTo>
                      </a:path>
                    </a:pathLst>
                  </a:custGeom>
                  <a:noFill/>
                  <a:ln w="9525" cap="rnd">
                    <a:solidFill>
                      <a:srgbClr val="267A63"/>
                    </a:solidFill>
                    <a:prstDash val="solid"/>
                    <a:round/>
                  </a:ln>
                </p:spPr>
                <p:txBody>
                  <a:bodyPr rtlCol="0" anchor="ctr"/>
                  <a:p>
                    <a:endParaRPr lang="zh-CN" altLang="en-US"/>
                  </a:p>
                </p:txBody>
              </p:sp>
              <p:sp>
                <p:nvSpPr>
                  <p:cNvPr id="66" name="任意多边形: 形状 29"/>
                  <p:cNvSpPr/>
                  <p:nvPr>
                    <p:custDataLst>
                      <p:tags r:id="rId9"/>
                    </p:custDataLst>
                  </p:nvPr>
                </p:nvSpPr>
                <p:spPr>
                  <a:xfrm>
                    <a:off x="847669" y="10190179"/>
                    <a:ext cx="7500" cy="97500"/>
                  </a:xfrm>
                  <a:custGeom>
                    <a:avLst/>
                    <a:gdLst>
                      <a:gd name="connsiteX0" fmla="*/ 0 w 7500"/>
                      <a:gd name="connsiteY0" fmla="*/ 97500 h 97500"/>
                      <a:gd name="connsiteX1" fmla="*/ 7500 w 7500"/>
                      <a:gd name="connsiteY1" fmla="*/ 0 h 975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</a:cxnLst>
                    <a:rect l="l" t="t" r="r" b="b"/>
                    <a:pathLst>
                      <a:path w="7500" h="97500">
                        <a:moveTo>
                          <a:pt x="0" y="97500"/>
                        </a:moveTo>
                        <a:lnTo>
                          <a:pt x="7500" y="0"/>
                        </a:lnTo>
                      </a:path>
                    </a:pathLst>
                  </a:custGeom>
                  <a:noFill/>
                  <a:ln w="9525" cap="rnd">
                    <a:solidFill>
                      <a:srgbClr val="267A63"/>
                    </a:solidFill>
                    <a:prstDash val="solid"/>
                    <a:round/>
                  </a:ln>
                </p:spPr>
                <p:txBody>
                  <a:bodyPr rtlCol="0" anchor="ctr"/>
                  <a:p>
                    <a:endParaRPr lang="zh-CN" altLang="en-US"/>
                  </a:p>
                </p:txBody>
              </p:sp>
              <p:sp>
                <p:nvSpPr>
                  <p:cNvPr id="67" name="任意多边形: 形状 30"/>
                  <p:cNvSpPr/>
                  <p:nvPr>
                    <p:custDataLst>
                      <p:tags r:id="rId10"/>
                    </p:custDataLst>
                  </p:nvPr>
                </p:nvSpPr>
                <p:spPr>
                  <a:xfrm>
                    <a:off x="772669" y="10280179"/>
                    <a:ext cx="75000" cy="7500"/>
                  </a:xfrm>
                  <a:custGeom>
                    <a:avLst/>
                    <a:gdLst>
                      <a:gd name="connsiteX0" fmla="*/ 75000 w 75000"/>
                      <a:gd name="connsiteY0" fmla="*/ 7500 h 7500"/>
                      <a:gd name="connsiteX1" fmla="*/ 0 w 75000"/>
                      <a:gd name="connsiteY1" fmla="*/ 0 h 75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</a:cxnLst>
                    <a:rect l="l" t="t" r="r" b="b"/>
                    <a:pathLst>
                      <a:path w="75000" h="7500">
                        <a:moveTo>
                          <a:pt x="75000" y="7500"/>
                        </a:moveTo>
                        <a:lnTo>
                          <a:pt x="0" y="0"/>
                        </a:lnTo>
                      </a:path>
                    </a:pathLst>
                  </a:custGeom>
                  <a:noFill/>
                  <a:ln w="9525" cap="rnd">
                    <a:solidFill>
                      <a:srgbClr val="267A63"/>
                    </a:solidFill>
                    <a:prstDash val="solid"/>
                    <a:round/>
                  </a:ln>
                </p:spPr>
                <p:txBody>
                  <a:bodyPr rtlCol="0" anchor="ctr"/>
                  <a:p>
                    <a:endParaRPr lang="zh-CN" altLang="en-US"/>
                  </a:p>
                </p:txBody>
              </p:sp>
            </p:grpSp>
            <p:sp>
              <p:nvSpPr>
                <p:cNvPr id="69" name="椭圆 68"/>
                <p:cNvSpPr/>
                <p:nvPr>
                  <p:custDataLst>
                    <p:tags r:id="rId11"/>
                  </p:custDataLst>
                </p:nvPr>
              </p:nvSpPr>
              <p:spPr>
                <a:xfrm>
                  <a:off x="1427" y="2701"/>
                  <a:ext cx="344" cy="344"/>
                </a:xfrm>
                <a:prstGeom prst="ellipse">
                  <a:avLst/>
                </a:prstGeom>
                <a:noFill/>
                <a:ln>
                  <a:solidFill>
                    <a:srgbClr val="267A63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p>
                  <a:pPr algn="ctr"/>
                  <a:endParaRPr lang="zh-CN" altLang="en-US"/>
                </a:p>
              </p:txBody>
            </p:sp>
          </p:grpSp>
        </p:grpSp>
        <p:sp>
          <p:nvSpPr>
            <p:cNvPr id="104" name="文本框 103"/>
            <p:cNvSpPr txBox="1"/>
            <p:nvPr>
              <p:custDataLst>
                <p:tags r:id="rId12"/>
              </p:custDataLst>
            </p:nvPr>
          </p:nvSpPr>
          <p:spPr>
            <a:xfrm>
              <a:off x="1836" y="6100"/>
              <a:ext cx="8451" cy="725"/>
            </a:xfrm>
            <a:prstGeom prst="rect">
              <a:avLst/>
            </a:prstGeom>
          </p:spPr>
          <p:txBody>
            <a:bodyPr wrap="square">
              <a:spAutoFit/>
            </a:bodyPr>
            <a:p>
              <a:pPr marL="0" indent="0" algn="just" defTabSz="266700">
                <a:spcBef>
                  <a:spcPct val="0"/>
                </a:spcBef>
                <a:spcAft>
                  <a:spcPct val="0"/>
                </a:spcAft>
              </a:pPr>
              <a:r>
                <a:rPr lang="zh-CN" altLang="en-US" sz="1200">
                  <a:latin typeface="楷体" panose="02010609060101010101" charset="-122"/>
                  <a:ea typeface="楷体" panose="02010609060101010101" charset="-122"/>
                </a:rPr>
                <a:t>用户与帖子、帖文评论、帖文点赞具有一对多的关系。帖子与点赞、评论、点赞之间存在着一对多关系，评论和图片之间也存在一对多的关系。</a:t>
              </a:r>
              <a:endParaRPr lang="en-US" altLang="zh-CN" sz="1200">
                <a:latin typeface="楷体" panose="02010609060101010101" charset="-122"/>
                <a:ea typeface="楷体" panose="02010609060101010101" charset="-122"/>
              </a:endParaRPr>
            </a:p>
          </p:txBody>
        </p:sp>
      </p:grpSp>
      <p:pic>
        <p:nvPicPr>
          <p:cNvPr id="91" name="图片 90" descr="未命名文件(21)"/>
          <p:cNvPicPr>
            <a:picLocks noChangeAspect="1"/>
          </p:cNvPicPr>
          <p:nvPr>
            <p:custDataLst>
              <p:tags r:id="rId13"/>
            </p:custDataLst>
          </p:nvPr>
        </p:nvPicPr>
        <p:blipFill>
          <a:blip r:embed="rId14"/>
          <a:srcRect t="2472" b="2036"/>
          <a:stretch>
            <a:fillRect/>
          </a:stretch>
        </p:blipFill>
        <p:spPr>
          <a:xfrm>
            <a:off x="1201420" y="2110105"/>
            <a:ext cx="3853815" cy="1888490"/>
          </a:xfrm>
          <a:prstGeom prst="rect">
            <a:avLst/>
          </a:prstGeom>
          <a:ln>
            <a:solidFill>
              <a:srgbClr val="267A63"/>
            </a:solidFill>
          </a:ln>
          <a:effectLst>
            <a:outerShdw blurRad="177800" dist="152400" dir="3240000" algn="ctr" rotWithShape="0">
              <a:srgbClr val="000000">
                <a:alpha val="25000"/>
              </a:srgbClr>
            </a:outerShdw>
          </a:effectLst>
        </p:spPr>
      </p:pic>
      <p:pic>
        <p:nvPicPr>
          <p:cNvPr id="92" name="图片 91" descr="未命名文件(22)"/>
          <p:cNvPicPr>
            <a:picLocks noChangeAspect="1"/>
          </p:cNvPicPr>
          <p:nvPr>
            <p:custDataLst>
              <p:tags r:id="rId15"/>
            </p:custDataLst>
          </p:nvPr>
        </p:nvPicPr>
        <p:blipFill>
          <a:blip r:embed="rId16"/>
          <a:stretch>
            <a:fillRect/>
          </a:stretch>
        </p:blipFill>
        <p:spPr>
          <a:xfrm>
            <a:off x="1343025" y="4840605"/>
            <a:ext cx="3639185" cy="1894205"/>
          </a:xfrm>
          <a:prstGeom prst="rect">
            <a:avLst/>
          </a:prstGeom>
          <a:ln>
            <a:solidFill>
              <a:srgbClr val="267A63"/>
            </a:solidFill>
          </a:ln>
          <a:effectLst>
            <a:outerShdw blurRad="177800" dist="152400" dir="3240000" algn="ctr" rotWithShape="0">
              <a:srgbClr val="000000">
                <a:alpha val="25000"/>
              </a:srgbClr>
            </a:outerShdw>
          </a:effectLst>
        </p:spPr>
      </p:pic>
      <p:grpSp>
        <p:nvGrpSpPr>
          <p:cNvPr id="70" name="组合 69"/>
          <p:cNvGrpSpPr/>
          <p:nvPr>
            <p:custDataLst>
              <p:tags r:id="rId17"/>
            </p:custDataLst>
          </p:nvPr>
        </p:nvGrpSpPr>
        <p:grpSpPr>
          <a:xfrm rot="0">
            <a:off x="426085" y="4052570"/>
            <a:ext cx="5711190" cy="778510"/>
            <a:chOff x="1311" y="5584"/>
            <a:chExt cx="8994" cy="1226"/>
          </a:xfrm>
        </p:grpSpPr>
        <p:grpSp>
          <p:nvGrpSpPr>
            <p:cNvPr id="71" name="组合 70"/>
            <p:cNvGrpSpPr/>
            <p:nvPr/>
          </p:nvGrpSpPr>
          <p:grpSpPr>
            <a:xfrm rot="0">
              <a:off x="1311" y="5584"/>
              <a:ext cx="7754" cy="919"/>
              <a:chOff x="1083" y="5532"/>
              <a:chExt cx="7754" cy="919"/>
            </a:xfrm>
          </p:grpSpPr>
          <p:sp>
            <p:nvSpPr>
              <p:cNvPr id="74" name="文本框 73"/>
              <p:cNvSpPr txBox="1"/>
              <p:nvPr>
                <p:custDataLst>
                  <p:tags r:id="rId18"/>
                </p:custDataLst>
              </p:nvPr>
            </p:nvSpPr>
            <p:spPr>
              <a:xfrm>
                <a:off x="1623" y="5532"/>
                <a:ext cx="7214" cy="91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p>
                <a:pPr algn="l"/>
                <a:r>
                  <a:rPr lang="zh-CN" altLang="en-US" sz="1600" dirty="0">
                    <a:solidFill>
                      <a:srgbClr val="181717"/>
                    </a:solidFill>
                    <a:latin typeface="+mj-ea"/>
                    <a:ea typeface="+mj-ea"/>
                  </a:rPr>
                  <a:t>机构与森林资源库与具体森林情况之间的联系</a:t>
                </a:r>
                <a:endParaRPr lang="zh-CN" altLang="en-US" sz="1600" dirty="0">
                  <a:solidFill>
                    <a:srgbClr val="181717"/>
                  </a:solidFill>
                  <a:latin typeface="+mj-ea"/>
                  <a:ea typeface="+mj-ea"/>
                </a:endParaRPr>
              </a:p>
            </p:txBody>
          </p:sp>
          <p:grpSp>
            <p:nvGrpSpPr>
              <p:cNvPr id="78" name="组合 77"/>
              <p:cNvGrpSpPr/>
              <p:nvPr/>
            </p:nvGrpSpPr>
            <p:grpSpPr>
              <a:xfrm>
                <a:off x="1083" y="5644"/>
                <a:ext cx="344" cy="344"/>
                <a:chOff x="1427" y="2701"/>
                <a:chExt cx="344" cy="344"/>
              </a:xfrm>
            </p:grpSpPr>
            <p:grpSp>
              <p:nvGrpSpPr>
                <p:cNvPr id="79" name="组合 78"/>
                <p:cNvGrpSpPr/>
                <p:nvPr>
                  <p:custDataLst>
                    <p:tags r:id="rId19"/>
                  </p:custDataLst>
                </p:nvPr>
              </p:nvGrpSpPr>
              <p:grpSpPr>
                <a:xfrm rot="0">
                  <a:off x="1534" y="2808"/>
                  <a:ext cx="130" cy="131"/>
                  <a:chOff x="682669" y="10107210"/>
                  <a:chExt cx="300000" cy="300469"/>
                </a:xfrm>
              </p:grpSpPr>
              <p:sp>
                <p:nvSpPr>
                  <p:cNvPr id="80" name="任意多边形: 形状 27"/>
                  <p:cNvSpPr/>
                  <p:nvPr>
                    <p:custDataLst>
                      <p:tags r:id="rId20"/>
                    </p:custDataLst>
                  </p:nvPr>
                </p:nvSpPr>
                <p:spPr>
                  <a:xfrm>
                    <a:off x="682669" y="10107210"/>
                    <a:ext cx="286666" cy="293268"/>
                  </a:xfrm>
                  <a:custGeom>
                    <a:avLst/>
                    <a:gdLst>
                      <a:gd name="connsiteX0" fmla="*/ 202500 w 286666"/>
                      <a:gd name="connsiteY0" fmla="*/ 292969 h 293268"/>
                      <a:gd name="connsiteX1" fmla="*/ 52500 w 286666"/>
                      <a:gd name="connsiteY1" fmla="*/ 240469 h 293268"/>
                      <a:gd name="connsiteX2" fmla="*/ 0 w 286666"/>
                      <a:gd name="connsiteY2" fmla="*/ 469 h 293268"/>
                      <a:gd name="connsiteX3" fmla="*/ 240000 w 286666"/>
                      <a:gd name="connsiteY3" fmla="*/ 37969 h 293268"/>
                      <a:gd name="connsiteX4" fmla="*/ 285000 w 286666"/>
                      <a:gd name="connsiteY4" fmla="*/ 210469 h 2932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286666" h="293268">
                        <a:moveTo>
                          <a:pt x="202500" y="292969"/>
                        </a:moveTo>
                        <a:cubicBezTo>
                          <a:pt x="202500" y="292969"/>
                          <a:pt x="105000" y="300469"/>
                          <a:pt x="52500" y="240469"/>
                        </a:cubicBezTo>
                        <a:cubicBezTo>
                          <a:pt x="0" y="180469"/>
                          <a:pt x="0" y="469"/>
                          <a:pt x="0" y="469"/>
                        </a:cubicBezTo>
                        <a:cubicBezTo>
                          <a:pt x="0" y="469"/>
                          <a:pt x="180000" y="-7031"/>
                          <a:pt x="240000" y="37969"/>
                        </a:cubicBezTo>
                        <a:cubicBezTo>
                          <a:pt x="300000" y="82969"/>
                          <a:pt x="285000" y="210469"/>
                          <a:pt x="285000" y="210469"/>
                        </a:cubicBezTo>
                      </a:path>
                    </a:pathLst>
                  </a:custGeom>
                  <a:noFill/>
                  <a:ln w="9525" cap="rnd">
                    <a:solidFill>
                      <a:srgbClr val="267A63"/>
                    </a:solidFill>
                    <a:prstDash val="solid"/>
                    <a:round/>
                  </a:ln>
                </p:spPr>
                <p:txBody>
                  <a:bodyPr rtlCol="0" anchor="ctr"/>
                  <a:p>
                    <a:endParaRPr lang="zh-CN" altLang="en-US"/>
                  </a:p>
                </p:txBody>
              </p:sp>
              <p:sp>
                <p:nvSpPr>
                  <p:cNvPr id="81" name="任意多边形: 形状 28"/>
                  <p:cNvSpPr/>
                  <p:nvPr>
                    <p:custDataLst>
                      <p:tags r:id="rId21"/>
                    </p:custDataLst>
                  </p:nvPr>
                </p:nvSpPr>
                <p:spPr>
                  <a:xfrm>
                    <a:off x="772669" y="10175179"/>
                    <a:ext cx="210000" cy="232500"/>
                  </a:xfrm>
                  <a:custGeom>
                    <a:avLst/>
                    <a:gdLst>
                      <a:gd name="connsiteX0" fmla="*/ 210000 w 210000"/>
                      <a:gd name="connsiteY0" fmla="*/ 232500 h 232500"/>
                      <a:gd name="connsiteX1" fmla="*/ 75000 w 210000"/>
                      <a:gd name="connsiteY1" fmla="*/ 112500 h 232500"/>
                      <a:gd name="connsiteX2" fmla="*/ 0 w 210000"/>
                      <a:gd name="connsiteY2" fmla="*/ 0 h 2325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210000" h="232500">
                        <a:moveTo>
                          <a:pt x="210000" y="232500"/>
                        </a:moveTo>
                        <a:cubicBezTo>
                          <a:pt x="210000" y="232500"/>
                          <a:pt x="126155" y="169136"/>
                          <a:pt x="75000" y="112500"/>
                        </a:cubicBezTo>
                        <a:cubicBezTo>
                          <a:pt x="23845" y="55864"/>
                          <a:pt x="0" y="0"/>
                          <a:pt x="0" y="0"/>
                        </a:cubicBezTo>
                      </a:path>
                    </a:pathLst>
                  </a:custGeom>
                  <a:noFill/>
                  <a:ln w="9525" cap="rnd">
                    <a:solidFill>
                      <a:srgbClr val="267A63"/>
                    </a:solidFill>
                    <a:prstDash val="solid"/>
                    <a:round/>
                  </a:ln>
                </p:spPr>
                <p:txBody>
                  <a:bodyPr rtlCol="0" anchor="ctr"/>
                  <a:p>
                    <a:endParaRPr lang="zh-CN" altLang="en-US"/>
                  </a:p>
                </p:txBody>
              </p:sp>
              <p:sp>
                <p:nvSpPr>
                  <p:cNvPr id="82" name="任意多边形: 形状 29"/>
                  <p:cNvSpPr/>
                  <p:nvPr>
                    <p:custDataLst>
                      <p:tags r:id="rId22"/>
                    </p:custDataLst>
                  </p:nvPr>
                </p:nvSpPr>
                <p:spPr>
                  <a:xfrm>
                    <a:off x="847669" y="10190179"/>
                    <a:ext cx="7500" cy="97500"/>
                  </a:xfrm>
                  <a:custGeom>
                    <a:avLst/>
                    <a:gdLst>
                      <a:gd name="connsiteX0" fmla="*/ 0 w 7500"/>
                      <a:gd name="connsiteY0" fmla="*/ 97500 h 97500"/>
                      <a:gd name="connsiteX1" fmla="*/ 7500 w 7500"/>
                      <a:gd name="connsiteY1" fmla="*/ 0 h 975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</a:cxnLst>
                    <a:rect l="l" t="t" r="r" b="b"/>
                    <a:pathLst>
                      <a:path w="7500" h="97500">
                        <a:moveTo>
                          <a:pt x="0" y="97500"/>
                        </a:moveTo>
                        <a:lnTo>
                          <a:pt x="7500" y="0"/>
                        </a:lnTo>
                      </a:path>
                    </a:pathLst>
                  </a:custGeom>
                  <a:noFill/>
                  <a:ln w="9525" cap="rnd">
                    <a:solidFill>
                      <a:srgbClr val="267A63"/>
                    </a:solidFill>
                    <a:prstDash val="solid"/>
                    <a:round/>
                  </a:ln>
                </p:spPr>
                <p:txBody>
                  <a:bodyPr rtlCol="0" anchor="ctr"/>
                  <a:p>
                    <a:endParaRPr lang="zh-CN" altLang="en-US"/>
                  </a:p>
                </p:txBody>
              </p:sp>
              <p:sp>
                <p:nvSpPr>
                  <p:cNvPr id="83" name="任意多边形: 形状 30"/>
                  <p:cNvSpPr/>
                  <p:nvPr>
                    <p:custDataLst>
                      <p:tags r:id="rId23"/>
                    </p:custDataLst>
                  </p:nvPr>
                </p:nvSpPr>
                <p:spPr>
                  <a:xfrm>
                    <a:off x="772669" y="10280179"/>
                    <a:ext cx="75000" cy="7500"/>
                  </a:xfrm>
                  <a:custGeom>
                    <a:avLst/>
                    <a:gdLst>
                      <a:gd name="connsiteX0" fmla="*/ 75000 w 75000"/>
                      <a:gd name="connsiteY0" fmla="*/ 7500 h 7500"/>
                      <a:gd name="connsiteX1" fmla="*/ 0 w 75000"/>
                      <a:gd name="connsiteY1" fmla="*/ 0 h 75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</a:cxnLst>
                    <a:rect l="l" t="t" r="r" b="b"/>
                    <a:pathLst>
                      <a:path w="75000" h="7500">
                        <a:moveTo>
                          <a:pt x="75000" y="7500"/>
                        </a:moveTo>
                        <a:lnTo>
                          <a:pt x="0" y="0"/>
                        </a:lnTo>
                      </a:path>
                    </a:pathLst>
                  </a:custGeom>
                  <a:noFill/>
                  <a:ln w="9525" cap="rnd">
                    <a:solidFill>
                      <a:srgbClr val="267A63"/>
                    </a:solidFill>
                    <a:prstDash val="solid"/>
                    <a:round/>
                  </a:ln>
                </p:spPr>
                <p:txBody>
                  <a:bodyPr rtlCol="0" anchor="ctr"/>
                  <a:p>
                    <a:endParaRPr lang="zh-CN" altLang="en-US"/>
                  </a:p>
                </p:txBody>
              </p:sp>
            </p:grpSp>
            <p:sp>
              <p:nvSpPr>
                <p:cNvPr id="89" name="椭圆 88"/>
                <p:cNvSpPr/>
                <p:nvPr>
                  <p:custDataLst>
                    <p:tags r:id="rId24"/>
                  </p:custDataLst>
                </p:nvPr>
              </p:nvSpPr>
              <p:spPr>
                <a:xfrm>
                  <a:off x="1427" y="2701"/>
                  <a:ext cx="344" cy="344"/>
                </a:xfrm>
                <a:prstGeom prst="ellipse">
                  <a:avLst/>
                </a:prstGeom>
                <a:noFill/>
                <a:ln>
                  <a:solidFill>
                    <a:srgbClr val="267A63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p>
                  <a:pPr algn="ctr"/>
                  <a:endParaRPr lang="zh-CN" altLang="en-US"/>
                </a:p>
              </p:txBody>
            </p:sp>
          </p:grpSp>
        </p:grpSp>
        <p:sp>
          <p:nvSpPr>
            <p:cNvPr id="90" name="文本框 89"/>
            <p:cNvSpPr txBox="1"/>
            <p:nvPr>
              <p:custDataLst>
                <p:tags r:id="rId25"/>
              </p:custDataLst>
            </p:nvPr>
          </p:nvSpPr>
          <p:spPr>
            <a:xfrm>
              <a:off x="1862" y="6085"/>
              <a:ext cx="8443" cy="725"/>
            </a:xfrm>
            <a:prstGeom prst="rect">
              <a:avLst/>
            </a:prstGeom>
          </p:spPr>
          <p:txBody>
            <a:bodyPr wrap="square">
              <a:spAutoFit/>
            </a:bodyPr>
            <a:p>
              <a:pPr marL="0" indent="0" algn="just" defTabSz="266700">
                <a:spcBef>
                  <a:spcPct val="0"/>
                </a:spcBef>
                <a:spcAft>
                  <a:spcPct val="0"/>
                </a:spcAft>
              </a:pPr>
              <a:r>
                <a:rPr lang="zh-CN" altLang="en-US" sz="1200">
                  <a:latin typeface="楷体" panose="02010609060101010101" charset="-122"/>
                  <a:ea typeface="楷体" panose="02010609060101010101" charset="-122"/>
                </a:rPr>
                <a:t>用户与森林资源库之间存在一对多的关系。森林资源库与具体森林情况间各自存在一对一的关系。</a:t>
              </a:r>
              <a:endParaRPr lang="zh-CN" altLang="en-US" sz="1200">
                <a:latin typeface="楷体" panose="02010609060101010101" charset="-122"/>
                <a:ea typeface="楷体" panose="02010609060101010101" charset="-122"/>
              </a:endParaRPr>
            </a:p>
          </p:txBody>
        </p:sp>
      </p:grpSp>
      <p:grpSp>
        <p:nvGrpSpPr>
          <p:cNvPr id="93" name="组合 92"/>
          <p:cNvGrpSpPr/>
          <p:nvPr>
            <p:custDataLst>
              <p:tags r:id="rId26"/>
            </p:custDataLst>
          </p:nvPr>
        </p:nvGrpSpPr>
        <p:grpSpPr>
          <a:xfrm rot="0">
            <a:off x="6264275" y="975995"/>
            <a:ext cx="5339715" cy="816610"/>
            <a:chOff x="1311" y="5584"/>
            <a:chExt cx="8409" cy="1286"/>
          </a:xfrm>
        </p:grpSpPr>
        <p:grpSp>
          <p:nvGrpSpPr>
            <p:cNvPr id="94" name="组合 93"/>
            <p:cNvGrpSpPr/>
            <p:nvPr/>
          </p:nvGrpSpPr>
          <p:grpSpPr>
            <a:xfrm rot="0">
              <a:off x="1311" y="5584"/>
              <a:ext cx="7754" cy="456"/>
              <a:chOff x="1083" y="5532"/>
              <a:chExt cx="7754" cy="456"/>
            </a:xfrm>
          </p:grpSpPr>
          <p:sp>
            <p:nvSpPr>
              <p:cNvPr id="95" name="文本框 94"/>
              <p:cNvSpPr txBox="1"/>
              <p:nvPr>
                <p:custDataLst>
                  <p:tags r:id="rId27"/>
                </p:custDataLst>
              </p:nvPr>
            </p:nvSpPr>
            <p:spPr>
              <a:xfrm>
                <a:off x="1623" y="5532"/>
                <a:ext cx="7214" cy="30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p>
                <a:pPr algn="l"/>
                <a:r>
                  <a:rPr lang="zh-CN" altLang="en-US" sz="1600" dirty="0">
                    <a:solidFill>
                      <a:srgbClr val="181717"/>
                    </a:solidFill>
                    <a:latin typeface="+mj-ea"/>
                    <a:ea typeface="+mj-ea"/>
                  </a:rPr>
                  <a:t>林业活动与参与者的联系</a:t>
                </a:r>
                <a:endParaRPr lang="zh-CN" altLang="en-US" sz="1600" dirty="0">
                  <a:solidFill>
                    <a:srgbClr val="181717"/>
                  </a:solidFill>
                  <a:latin typeface="+mj-ea"/>
                  <a:ea typeface="+mj-ea"/>
                </a:endParaRPr>
              </a:p>
            </p:txBody>
          </p:sp>
          <p:grpSp>
            <p:nvGrpSpPr>
              <p:cNvPr id="96" name="组合 95"/>
              <p:cNvGrpSpPr/>
              <p:nvPr/>
            </p:nvGrpSpPr>
            <p:grpSpPr>
              <a:xfrm>
                <a:off x="1083" y="5644"/>
                <a:ext cx="344" cy="344"/>
                <a:chOff x="1427" y="2701"/>
                <a:chExt cx="344" cy="344"/>
              </a:xfrm>
            </p:grpSpPr>
            <p:grpSp>
              <p:nvGrpSpPr>
                <p:cNvPr id="97" name="组合 96"/>
                <p:cNvGrpSpPr/>
                <p:nvPr>
                  <p:custDataLst>
                    <p:tags r:id="rId28"/>
                  </p:custDataLst>
                </p:nvPr>
              </p:nvGrpSpPr>
              <p:grpSpPr>
                <a:xfrm rot="0">
                  <a:off x="1534" y="2808"/>
                  <a:ext cx="130" cy="131"/>
                  <a:chOff x="682669" y="10107210"/>
                  <a:chExt cx="300000" cy="300469"/>
                </a:xfrm>
              </p:grpSpPr>
              <p:sp>
                <p:nvSpPr>
                  <p:cNvPr id="98" name="任意多边形: 形状 27"/>
                  <p:cNvSpPr/>
                  <p:nvPr>
                    <p:custDataLst>
                      <p:tags r:id="rId29"/>
                    </p:custDataLst>
                  </p:nvPr>
                </p:nvSpPr>
                <p:spPr>
                  <a:xfrm>
                    <a:off x="682669" y="10107210"/>
                    <a:ext cx="286666" cy="293268"/>
                  </a:xfrm>
                  <a:custGeom>
                    <a:avLst/>
                    <a:gdLst>
                      <a:gd name="connsiteX0" fmla="*/ 202500 w 286666"/>
                      <a:gd name="connsiteY0" fmla="*/ 292969 h 293268"/>
                      <a:gd name="connsiteX1" fmla="*/ 52500 w 286666"/>
                      <a:gd name="connsiteY1" fmla="*/ 240469 h 293268"/>
                      <a:gd name="connsiteX2" fmla="*/ 0 w 286666"/>
                      <a:gd name="connsiteY2" fmla="*/ 469 h 293268"/>
                      <a:gd name="connsiteX3" fmla="*/ 240000 w 286666"/>
                      <a:gd name="connsiteY3" fmla="*/ 37969 h 293268"/>
                      <a:gd name="connsiteX4" fmla="*/ 285000 w 286666"/>
                      <a:gd name="connsiteY4" fmla="*/ 210469 h 2932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286666" h="293268">
                        <a:moveTo>
                          <a:pt x="202500" y="292969"/>
                        </a:moveTo>
                        <a:cubicBezTo>
                          <a:pt x="202500" y="292969"/>
                          <a:pt x="105000" y="300469"/>
                          <a:pt x="52500" y="240469"/>
                        </a:cubicBezTo>
                        <a:cubicBezTo>
                          <a:pt x="0" y="180469"/>
                          <a:pt x="0" y="469"/>
                          <a:pt x="0" y="469"/>
                        </a:cubicBezTo>
                        <a:cubicBezTo>
                          <a:pt x="0" y="469"/>
                          <a:pt x="180000" y="-7031"/>
                          <a:pt x="240000" y="37969"/>
                        </a:cubicBezTo>
                        <a:cubicBezTo>
                          <a:pt x="300000" y="82969"/>
                          <a:pt x="285000" y="210469"/>
                          <a:pt x="285000" y="210469"/>
                        </a:cubicBezTo>
                      </a:path>
                    </a:pathLst>
                  </a:custGeom>
                  <a:noFill/>
                  <a:ln w="9525" cap="rnd">
                    <a:solidFill>
                      <a:srgbClr val="267A63"/>
                    </a:solidFill>
                    <a:prstDash val="solid"/>
                    <a:round/>
                  </a:ln>
                </p:spPr>
                <p:txBody>
                  <a:bodyPr rtlCol="0" anchor="ctr"/>
                  <a:p>
                    <a:endParaRPr lang="zh-CN" altLang="en-US"/>
                  </a:p>
                </p:txBody>
              </p:sp>
              <p:sp>
                <p:nvSpPr>
                  <p:cNvPr id="99" name="任意多边形: 形状 28"/>
                  <p:cNvSpPr/>
                  <p:nvPr>
                    <p:custDataLst>
                      <p:tags r:id="rId30"/>
                    </p:custDataLst>
                  </p:nvPr>
                </p:nvSpPr>
                <p:spPr>
                  <a:xfrm>
                    <a:off x="772669" y="10175179"/>
                    <a:ext cx="210000" cy="232500"/>
                  </a:xfrm>
                  <a:custGeom>
                    <a:avLst/>
                    <a:gdLst>
                      <a:gd name="connsiteX0" fmla="*/ 210000 w 210000"/>
                      <a:gd name="connsiteY0" fmla="*/ 232500 h 232500"/>
                      <a:gd name="connsiteX1" fmla="*/ 75000 w 210000"/>
                      <a:gd name="connsiteY1" fmla="*/ 112500 h 232500"/>
                      <a:gd name="connsiteX2" fmla="*/ 0 w 210000"/>
                      <a:gd name="connsiteY2" fmla="*/ 0 h 2325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210000" h="232500">
                        <a:moveTo>
                          <a:pt x="210000" y="232500"/>
                        </a:moveTo>
                        <a:cubicBezTo>
                          <a:pt x="210000" y="232500"/>
                          <a:pt x="126155" y="169136"/>
                          <a:pt x="75000" y="112500"/>
                        </a:cubicBezTo>
                        <a:cubicBezTo>
                          <a:pt x="23845" y="55864"/>
                          <a:pt x="0" y="0"/>
                          <a:pt x="0" y="0"/>
                        </a:cubicBezTo>
                      </a:path>
                    </a:pathLst>
                  </a:custGeom>
                  <a:noFill/>
                  <a:ln w="9525" cap="rnd">
                    <a:solidFill>
                      <a:srgbClr val="267A63"/>
                    </a:solidFill>
                    <a:prstDash val="solid"/>
                    <a:round/>
                  </a:ln>
                </p:spPr>
                <p:txBody>
                  <a:bodyPr rtlCol="0" anchor="ctr"/>
                  <a:p>
                    <a:endParaRPr lang="zh-CN" altLang="en-US"/>
                  </a:p>
                </p:txBody>
              </p:sp>
              <p:sp>
                <p:nvSpPr>
                  <p:cNvPr id="100" name="任意多边形: 形状 29"/>
                  <p:cNvSpPr/>
                  <p:nvPr>
                    <p:custDataLst>
                      <p:tags r:id="rId31"/>
                    </p:custDataLst>
                  </p:nvPr>
                </p:nvSpPr>
                <p:spPr>
                  <a:xfrm>
                    <a:off x="847669" y="10190179"/>
                    <a:ext cx="7500" cy="97500"/>
                  </a:xfrm>
                  <a:custGeom>
                    <a:avLst/>
                    <a:gdLst>
                      <a:gd name="connsiteX0" fmla="*/ 0 w 7500"/>
                      <a:gd name="connsiteY0" fmla="*/ 97500 h 97500"/>
                      <a:gd name="connsiteX1" fmla="*/ 7500 w 7500"/>
                      <a:gd name="connsiteY1" fmla="*/ 0 h 975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</a:cxnLst>
                    <a:rect l="l" t="t" r="r" b="b"/>
                    <a:pathLst>
                      <a:path w="7500" h="97500">
                        <a:moveTo>
                          <a:pt x="0" y="97500"/>
                        </a:moveTo>
                        <a:lnTo>
                          <a:pt x="7500" y="0"/>
                        </a:lnTo>
                      </a:path>
                    </a:pathLst>
                  </a:custGeom>
                  <a:noFill/>
                  <a:ln w="9525" cap="rnd">
                    <a:solidFill>
                      <a:srgbClr val="267A63"/>
                    </a:solidFill>
                    <a:prstDash val="solid"/>
                    <a:round/>
                  </a:ln>
                </p:spPr>
                <p:txBody>
                  <a:bodyPr rtlCol="0" anchor="ctr"/>
                  <a:p>
                    <a:endParaRPr lang="zh-CN" altLang="en-US"/>
                  </a:p>
                </p:txBody>
              </p:sp>
              <p:sp>
                <p:nvSpPr>
                  <p:cNvPr id="101" name="任意多边形: 形状 30"/>
                  <p:cNvSpPr/>
                  <p:nvPr>
                    <p:custDataLst>
                      <p:tags r:id="rId32"/>
                    </p:custDataLst>
                  </p:nvPr>
                </p:nvSpPr>
                <p:spPr>
                  <a:xfrm>
                    <a:off x="772669" y="10280179"/>
                    <a:ext cx="75000" cy="7500"/>
                  </a:xfrm>
                  <a:custGeom>
                    <a:avLst/>
                    <a:gdLst>
                      <a:gd name="connsiteX0" fmla="*/ 75000 w 75000"/>
                      <a:gd name="connsiteY0" fmla="*/ 7500 h 7500"/>
                      <a:gd name="connsiteX1" fmla="*/ 0 w 75000"/>
                      <a:gd name="connsiteY1" fmla="*/ 0 h 75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</a:cxnLst>
                    <a:rect l="l" t="t" r="r" b="b"/>
                    <a:pathLst>
                      <a:path w="75000" h="7500">
                        <a:moveTo>
                          <a:pt x="75000" y="7500"/>
                        </a:moveTo>
                        <a:lnTo>
                          <a:pt x="0" y="0"/>
                        </a:lnTo>
                      </a:path>
                    </a:pathLst>
                  </a:custGeom>
                  <a:noFill/>
                  <a:ln w="9525" cap="rnd">
                    <a:solidFill>
                      <a:srgbClr val="267A63"/>
                    </a:solidFill>
                    <a:prstDash val="solid"/>
                    <a:round/>
                  </a:ln>
                </p:spPr>
                <p:txBody>
                  <a:bodyPr rtlCol="0" anchor="ctr"/>
                  <a:p>
                    <a:endParaRPr lang="zh-CN" altLang="en-US"/>
                  </a:p>
                </p:txBody>
              </p:sp>
            </p:grpSp>
            <p:sp>
              <p:nvSpPr>
                <p:cNvPr id="102" name="椭圆 101"/>
                <p:cNvSpPr/>
                <p:nvPr>
                  <p:custDataLst>
                    <p:tags r:id="rId33"/>
                  </p:custDataLst>
                </p:nvPr>
              </p:nvSpPr>
              <p:spPr>
                <a:xfrm>
                  <a:off x="1427" y="2701"/>
                  <a:ext cx="344" cy="344"/>
                </a:xfrm>
                <a:prstGeom prst="ellipse">
                  <a:avLst/>
                </a:prstGeom>
                <a:noFill/>
                <a:ln>
                  <a:solidFill>
                    <a:srgbClr val="267A63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p>
                  <a:pPr algn="ctr"/>
                  <a:endParaRPr lang="zh-CN" altLang="en-US"/>
                </a:p>
              </p:txBody>
            </p:sp>
          </p:grpSp>
        </p:grpSp>
        <p:sp>
          <p:nvSpPr>
            <p:cNvPr id="103" name="文本框 102"/>
            <p:cNvSpPr txBox="1"/>
            <p:nvPr>
              <p:custDataLst>
                <p:tags r:id="rId34"/>
              </p:custDataLst>
            </p:nvPr>
          </p:nvSpPr>
          <p:spPr>
            <a:xfrm>
              <a:off x="1847" y="6145"/>
              <a:ext cx="7873" cy="725"/>
            </a:xfrm>
            <a:prstGeom prst="rect">
              <a:avLst/>
            </a:prstGeom>
          </p:spPr>
          <p:txBody>
            <a:bodyPr wrap="square">
              <a:spAutoFit/>
            </a:bodyPr>
            <a:p>
              <a:pPr marL="0" indent="0" algn="just" defTabSz="266700">
                <a:spcBef>
                  <a:spcPct val="0"/>
                </a:spcBef>
                <a:spcAft>
                  <a:spcPct val="0"/>
                </a:spcAft>
              </a:pPr>
              <a:r>
                <a:rPr lang="zh-CN" altLang="en-US" sz="1200">
                  <a:latin typeface="楷体" panose="02010609060101010101" charset="-122"/>
                  <a:ea typeface="楷体" panose="02010609060101010101" charset="-122"/>
                </a:rPr>
                <a:t>林业活动与参与者（用户）具有多对多的关系。每个林业活动可以由多个用户参与，每个用户也可以参与多个活动。</a:t>
              </a:r>
              <a:endParaRPr lang="zh-CN" altLang="en-US" sz="1200">
                <a:latin typeface="楷体" panose="02010609060101010101" charset="-122"/>
                <a:ea typeface="楷体" panose="02010609060101010101" charset="-122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组合 8"/>
          <p:cNvGrpSpPr/>
          <p:nvPr/>
        </p:nvGrpSpPr>
        <p:grpSpPr>
          <a:xfrm flipH="1">
            <a:off x="11209675" y="476250"/>
            <a:ext cx="299700" cy="230924"/>
            <a:chOff x="197812" y="302476"/>
            <a:chExt cx="299700" cy="230924"/>
          </a:xfrm>
          <a:solidFill>
            <a:srgbClr val="267A63"/>
          </a:solidFill>
        </p:grpSpPr>
        <p:sp>
          <p:nvSpPr>
            <p:cNvPr id="10" name="矩形: 圆角 9"/>
            <p:cNvSpPr/>
            <p:nvPr/>
          </p:nvSpPr>
          <p:spPr>
            <a:xfrm>
              <a:off x="197812" y="302476"/>
              <a:ext cx="299700" cy="29970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1" name="矩形: 圆角 10"/>
            <p:cNvSpPr/>
            <p:nvPr/>
          </p:nvSpPr>
          <p:spPr>
            <a:xfrm>
              <a:off x="197812" y="503430"/>
              <a:ext cx="179820" cy="29970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" name="矩形: 圆角 11"/>
            <p:cNvSpPr/>
            <p:nvPr/>
          </p:nvSpPr>
          <p:spPr>
            <a:xfrm>
              <a:off x="197812" y="402953"/>
              <a:ext cx="239760" cy="29970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3" name="矩形 12"/>
          <p:cNvSpPr/>
          <p:nvPr/>
        </p:nvSpPr>
        <p:spPr>
          <a:xfrm>
            <a:off x="0" y="6781290"/>
            <a:ext cx="12192000" cy="76710"/>
          </a:xfrm>
          <a:prstGeom prst="rect">
            <a:avLst/>
          </a:prstGeom>
          <a:solidFill>
            <a:srgbClr val="267A6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64" name="组合 63"/>
          <p:cNvGrpSpPr/>
          <p:nvPr/>
        </p:nvGrpSpPr>
        <p:grpSpPr>
          <a:xfrm>
            <a:off x="426085" y="309880"/>
            <a:ext cx="5584190" cy="777240"/>
            <a:chOff x="671" y="623"/>
            <a:chExt cx="8794" cy="1224"/>
          </a:xfrm>
        </p:grpSpPr>
        <p:grpSp>
          <p:nvGrpSpPr>
            <p:cNvPr id="65" name="组合 64"/>
            <p:cNvGrpSpPr/>
            <p:nvPr/>
          </p:nvGrpSpPr>
          <p:grpSpPr>
            <a:xfrm>
              <a:off x="671" y="675"/>
              <a:ext cx="8794" cy="1172"/>
              <a:chOff x="671" y="675"/>
              <a:chExt cx="8794" cy="1172"/>
            </a:xfrm>
          </p:grpSpPr>
          <p:grpSp>
            <p:nvGrpSpPr>
              <p:cNvPr id="68" name="组合 67"/>
              <p:cNvGrpSpPr/>
              <p:nvPr/>
            </p:nvGrpSpPr>
            <p:grpSpPr>
              <a:xfrm rot="0">
                <a:off x="1163" y="675"/>
                <a:ext cx="8302" cy="1159"/>
                <a:chOff x="1163" y="675"/>
                <a:chExt cx="8302" cy="1159"/>
              </a:xfrm>
            </p:grpSpPr>
            <p:sp>
              <p:nvSpPr>
                <p:cNvPr id="75" name="文本框 74"/>
                <p:cNvSpPr txBox="1"/>
                <p:nvPr/>
              </p:nvSpPr>
              <p:spPr>
                <a:xfrm>
                  <a:off x="2155" y="1303"/>
                  <a:ext cx="7310" cy="5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p>
                  <a:pPr algn="l"/>
                  <a:r>
                    <a:rPr lang="en-US" altLang="zh-CN" sz="1600" dirty="0">
                      <a:solidFill>
                        <a:srgbClr val="10705A"/>
                      </a:solidFill>
                      <a:latin typeface="+mj-ea"/>
                      <a:ea typeface="+mj-ea"/>
                    </a:rPr>
                    <a:t>2.3 </a:t>
                  </a:r>
                  <a:r>
                    <a:rPr lang="zh-CN" altLang="en-US" sz="1600" dirty="0">
                      <a:solidFill>
                        <a:srgbClr val="10705A"/>
                      </a:solidFill>
                      <a:latin typeface="+mj-ea"/>
                      <a:ea typeface="+mj-ea"/>
                      <a:sym typeface="+mn-ea"/>
                    </a:rPr>
                    <a:t>逻辑</a:t>
                  </a:r>
                  <a:r>
                    <a:rPr lang="zh-CN" altLang="en-US" sz="1600" dirty="0">
                      <a:solidFill>
                        <a:srgbClr val="10705A"/>
                      </a:solidFill>
                      <a:latin typeface="+mj-ea"/>
                      <a:ea typeface="+mj-ea"/>
                      <a:sym typeface="+mn-ea"/>
                    </a:rPr>
                    <a:t>设计</a:t>
                  </a:r>
                  <a:endParaRPr lang="zh-CN" altLang="en-US" sz="1600" dirty="0">
                    <a:solidFill>
                      <a:srgbClr val="10705A"/>
                    </a:solidFill>
                    <a:latin typeface="+mj-ea"/>
                    <a:ea typeface="+mj-ea"/>
                  </a:endParaRPr>
                </a:p>
              </p:txBody>
            </p:sp>
            <p:grpSp>
              <p:nvGrpSpPr>
                <p:cNvPr id="84" name="组合 83"/>
                <p:cNvGrpSpPr/>
                <p:nvPr/>
              </p:nvGrpSpPr>
              <p:grpSpPr>
                <a:xfrm>
                  <a:off x="1163" y="675"/>
                  <a:ext cx="780" cy="780"/>
                  <a:chOff x="17325" y="9160"/>
                  <a:chExt cx="780" cy="780"/>
                </a:xfrm>
              </p:grpSpPr>
              <p:sp>
                <p:nvSpPr>
                  <p:cNvPr id="85" name="椭圆 84"/>
                  <p:cNvSpPr/>
                  <p:nvPr/>
                </p:nvSpPr>
                <p:spPr>
                  <a:xfrm>
                    <a:off x="17325" y="9160"/>
                    <a:ext cx="780" cy="780"/>
                  </a:xfrm>
                  <a:prstGeom prst="ellipse">
                    <a:avLst/>
                  </a:prstGeom>
                  <a:noFill/>
                  <a:ln>
                    <a:solidFill>
                      <a:srgbClr val="267A63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p>
                    <a:pPr algn="ctr"/>
                    <a:endParaRPr lang="zh-CN" altLang="en-US"/>
                  </a:p>
                </p:txBody>
              </p:sp>
              <p:pic>
                <p:nvPicPr>
                  <p:cNvPr id="86" name="图片 85" descr="森林"/>
                  <p:cNvPicPr>
                    <a:picLocks noChangeAspect="1"/>
                  </p:cNvPicPr>
                  <p:nvPr/>
                </p:nvPicPr>
                <p:blipFill>
                  <a:blip r:embed="rId1">
                    <a:extLst>
                      <a:ext uri="{96DAC541-7B7A-43D3-8B79-37D633B846F1}">
                        <asvg:svgBlip xmlns:asvg="http://schemas.microsoft.com/office/drawing/2016/SVG/main" r:embed="rId2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17391" y="9214"/>
                    <a:ext cx="663" cy="663"/>
                  </a:xfrm>
                  <a:prstGeom prst="rect">
                    <a:avLst/>
                  </a:prstGeom>
                </p:spPr>
              </p:pic>
            </p:grpSp>
          </p:grpSp>
          <p:sp>
            <p:nvSpPr>
              <p:cNvPr id="87" name="文本框 86"/>
              <p:cNvSpPr txBox="1"/>
              <p:nvPr/>
            </p:nvSpPr>
            <p:spPr>
              <a:xfrm>
                <a:off x="671" y="1461"/>
                <a:ext cx="1797" cy="386"/>
              </a:xfrm>
              <a:prstGeom prst="rect">
                <a:avLst/>
              </a:prstGeom>
              <a:noFill/>
            </p:spPr>
            <p:txBody>
              <a:bodyPr wrap="square" rtlCol="0" anchor="t">
                <a:spAutoFit/>
              </a:bodyPr>
              <a:p>
                <a:pPr algn="ctr"/>
                <a:r>
                  <a:rPr lang="zh-CN" altLang="en-US" sz="1000" dirty="0">
                    <a:solidFill>
                      <a:srgbClr val="267A63"/>
                    </a:solidFill>
                    <a:latin typeface="+mj-ea"/>
                    <a:ea typeface="+mj-ea"/>
                    <a:sym typeface="+mn-ea"/>
                  </a:rPr>
                  <a:t>林上鹰眼</a:t>
                </a:r>
                <a:endParaRPr lang="zh-CN" altLang="en-US" sz="1000" dirty="0">
                  <a:solidFill>
                    <a:srgbClr val="267A63"/>
                  </a:solidFill>
                  <a:latin typeface="+mj-ea"/>
                  <a:ea typeface="+mj-ea"/>
                  <a:sym typeface="+mn-ea"/>
                </a:endParaRPr>
              </a:p>
            </p:txBody>
          </p:sp>
        </p:grpSp>
        <p:sp>
          <p:nvSpPr>
            <p:cNvPr id="88" name="文本框 87"/>
            <p:cNvSpPr txBox="1"/>
            <p:nvPr/>
          </p:nvSpPr>
          <p:spPr>
            <a:xfrm>
              <a:off x="2115" y="623"/>
              <a:ext cx="3875" cy="72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l"/>
              <a:r>
                <a:rPr lang="zh-CN" altLang="en-US" sz="2400" dirty="0">
                  <a:latin typeface="+mj-ea"/>
                  <a:ea typeface="+mj-ea"/>
                </a:rPr>
                <a:t>概念与逻辑设计</a:t>
              </a:r>
              <a:endParaRPr lang="zh-CN" altLang="en-US" sz="2400" dirty="0">
                <a:latin typeface="+mj-ea"/>
                <a:ea typeface="+mj-ea"/>
              </a:endParaRPr>
            </a:p>
          </p:txBody>
        </p:sp>
      </p:grpSp>
      <p:graphicFrame>
        <p:nvGraphicFramePr>
          <p:cNvPr id="2" name="表格 1"/>
          <p:cNvGraphicFramePr/>
          <p:nvPr>
            <p:custDataLst>
              <p:tags r:id="rId3"/>
            </p:custDataLst>
          </p:nvPr>
        </p:nvGraphicFramePr>
        <p:xfrm>
          <a:off x="567055" y="1244600"/>
          <a:ext cx="11199495" cy="5309870"/>
        </p:xfrm>
        <a:graphic>
          <a:graphicData uri="http://schemas.openxmlformats.org/drawingml/2006/table">
            <a:tbl>
              <a:tblPr firstRow="1" bandRow="1">
                <a:tableStyleId>{10A1B5D5-9B99-4C35-A422-299274C87663}</a:tableStyleId>
              </a:tblPr>
              <a:tblGrid>
                <a:gridCol w="1854835"/>
                <a:gridCol w="9344660"/>
              </a:tblGrid>
              <a:tr h="24384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 sz="1000" b="1"/>
                        <a:t>实体名称</a:t>
                      </a:r>
                      <a:endParaRPr lang="zh-CN" altLang="en-US" sz="1000" b="1"/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 sz="1000" b="1"/>
                        <a:t>转化所得的关系模型</a:t>
                      </a:r>
                      <a:endParaRPr lang="zh-CN" altLang="en-US" sz="1000" b="1"/>
                    </a:p>
                  </a:txBody>
                  <a:tcPr/>
                </a:tc>
              </a:tr>
              <a:tr h="28067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 sz="1000"/>
                        <a:t>用户实体</a:t>
                      </a:r>
                      <a:endParaRPr lang="zh-CN" altLang="en-US" sz="1000"/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1000"/>
                        <a:t>User = (</a:t>
                      </a:r>
                      <a:r>
                        <a:rPr lang="en-US" altLang="zh-CN" sz="1000" b="1" u="sng">
                          <a:latin typeface="微软雅黑" panose="020B0503020204020204" charset="-122"/>
                          <a:ea typeface="微软雅黑" panose="020B0503020204020204" charset="-122"/>
                        </a:rPr>
                        <a:t>u_id</a:t>
                      </a:r>
                      <a:r>
                        <a:rPr lang="en-US" altLang="zh-CN" sz="1000"/>
                        <a:t>, u_name, u_telphone, u_password, u_email, u_role, u_forest, u_avatarPath, u_signature, u_signupTime, u_newestTime, </a:t>
                      </a:r>
                      <a:r>
                        <a:rPr lang="en-US" altLang="zh-CN" sz="1000" b="1">
                          <a:latin typeface="微软雅黑" panose="020B0503020204020204" charset="-122"/>
                          <a:ea typeface="微软雅黑" panose="020B0503020204020204" charset="-122"/>
                        </a:rPr>
                        <a:t>u_institution</a:t>
                      </a:r>
                      <a:r>
                        <a:rPr lang="en-US" altLang="zh-CN" sz="1000"/>
                        <a:t>)</a:t>
                      </a:r>
                      <a:endParaRPr lang="en-US" altLang="zh-CN" sz="1000"/>
                    </a:p>
                  </a:txBody>
                  <a:tcPr/>
                </a:tc>
              </a:tr>
              <a:tr h="24384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 sz="1000"/>
                        <a:t>帖文实体</a:t>
                      </a:r>
                      <a:endParaRPr lang="zh-CN" altLang="en-US" sz="1000"/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1000"/>
                        <a:t>Post = (</a:t>
                      </a:r>
                      <a:r>
                        <a:rPr lang="en-US" altLang="zh-CN" sz="1000" b="1" u="sng">
                          <a:latin typeface="微软雅黑" panose="020B0503020204020204" charset="-122"/>
                          <a:ea typeface="微软雅黑" panose="020B0503020204020204" charset="-122"/>
                        </a:rPr>
                        <a:t>p_id</a:t>
                      </a:r>
                      <a:r>
                        <a:rPr lang="en-US" altLang="zh-CN" sz="1000"/>
                        <a:t>, p_title, p_content, p_timestamp, </a:t>
                      </a:r>
                      <a:r>
                        <a:rPr lang="en-US" altLang="zh-CN" sz="1000" b="1" u="sng">
                          <a:latin typeface="微软雅黑" panose="020B0503020204020204" charset="-122"/>
                          <a:ea typeface="微软雅黑" panose="020B0503020204020204" charset="-122"/>
                        </a:rPr>
                        <a:t>p_user_id</a:t>
                      </a:r>
                      <a:r>
                        <a:rPr lang="en-US" altLang="zh-CN" sz="1000"/>
                        <a:t>, </a:t>
                      </a:r>
                      <a:r>
                        <a:rPr lang="en-US" altLang="zh-CN" sz="1000" b="1" u="sng">
                          <a:latin typeface="微软雅黑" panose="020B0503020204020204" charset="-122"/>
                          <a:ea typeface="微软雅黑" panose="020B0503020204020204" charset="-122"/>
                        </a:rPr>
                        <a:t>original_post_id</a:t>
                      </a:r>
                      <a:r>
                        <a:rPr lang="en-US" altLang="zh-CN" sz="1000"/>
                        <a:t>)</a:t>
                      </a:r>
                      <a:endParaRPr lang="en-US" altLang="zh-CN" sz="1000"/>
                    </a:p>
                  </a:txBody>
                  <a:tcPr/>
                </a:tc>
              </a:tr>
              <a:tr h="24384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 sz="1000"/>
                        <a:t>评论实体</a:t>
                      </a:r>
                      <a:endParaRPr lang="zh-CN" altLang="en-US" sz="1000"/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1000"/>
                        <a:t>Comment (</a:t>
                      </a:r>
                      <a:r>
                        <a:rPr lang="en-US" altLang="zh-CN" sz="1000" b="1" u="sng">
                          <a:latin typeface="微软雅黑" panose="020B0503020204020204" charset="-122"/>
                          <a:ea typeface="微软雅黑" panose="020B0503020204020204" charset="-122"/>
                        </a:rPr>
                        <a:t>c_id</a:t>
                      </a:r>
                      <a:r>
                        <a:rPr lang="en-US" altLang="zh-CN" sz="1000"/>
                        <a:t>, c_content, c_timestamp, </a:t>
                      </a:r>
                      <a:r>
                        <a:rPr lang="en-US" altLang="zh-CN" sz="1000" b="1">
                          <a:latin typeface="微软雅黑" panose="020B0503020204020204" charset="-122"/>
                          <a:ea typeface="微软雅黑" panose="020B0503020204020204" charset="-122"/>
                        </a:rPr>
                        <a:t>c_user_id</a:t>
                      </a:r>
                      <a:r>
                        <a:rPr lang="en-US" altLang="zh-CN" sz="1000"/>
                        <a:t>, </a:t>
                      </a:r>
                      <a:r>
                        <a:rPr lang="en-US" altLang="zh-CN" sz="1000" b="1">
                          <a:latin typeface="微软雅黑" panose="020B0503020204020204" charset="-122"/>
                          <a:ea typeface="微软雅黑" panose="020B0503020204020204" charset="-122"/>
                        </a:rPr>
                        <a:t>c_post_id</a:t>
                      </a:r>
                      <a:r>
                        <a:rPr lang="en-US" altLang="zh-CN" sz="1000"/>
                        <a:t>)</a:t>
                      </a:r>
                      <a:endParaRPr lang="en-US" altLang="zh-CN" sz="1000"/>
                    </a:p>
                  </a:txBody>
                  <a:tcPr/>
                </a:tc>
              </a:tr>
              <a:tr h="24384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 sz="1000"/>
                        <a:t>点赞实体</a:t>
                      </a:r>
                      <a:endParaRPr lang="zh-CN" altLang="en-US" sz="1000"/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1000"/>
                        <a:t>Like = (</a:t>
                      </a:r>
                      <a:r>
                        <a:rPr lang="en-US" altLang="zh-CN" sz="1000" b="1" u="sng">
                          <a:latin typeface="微软雅黑" panose="020B0503020204020204" charset="-122"/>
                          <a:ea typeface="微软雅黑" panose="020B0503020204020204" charset="-122"/>
                        </a:rPr>
                        <a:t>l_id</a:t>
                      </a:r>
                      <a:r>
                        <a:rPr lang="en-US" altLang="zh-CN" sz="1000"/>
                        <a:t>, </a:t>
                      </a:r>
                      <a:r>
                        <a:rPr lang="en-US" altLang="zh-CN" sz="1000" b="1">
                          <a:latin typeface="微软雅黑" panose="020B0503020204020204" charset="-122"/>
                          <a:ea typeface="微软雅黑" panose="020B0503020204020204" charset="-122"/>
                        </a:rPr>
                        <a:t>l_user_id</a:t>
                      </a:r>
                      <a:r>
                        <a:rPr lang="en-US" altLang="zh-CN" sz="1000"/>
                        <a:t>, </a:t>
                      </a:r>
                      <a:r>
                        <a:rPr lang="en-US" altLang="zh-CN" sz="1000" b="1">
                          <a:latin typeface="微软雅黑" panose="020B0503020204020204" charset="-122"/>
                          <a:ea typeface="微软雅黑" panose="020B0503020204020204" charset="-122"/>
                        </a:rPr>
                        <a:t>l_post_id</a:t>
                      </a:r>
                      <a:r>
                        <a:rPr lang="en-US" altLang="zh-CN" sz="1000"/>
                        <a:t>)</a:t>
                      </a:r>
                      <a:endParaRPr lang="en-US" altLang="zh-CN" sz="1000"/>
                    </a:p>
                  </a:txBody>
                  <a:tcPr/>
                </a:tc>
              </a:tr>
              <a:tr h="24384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 sz="1000"/>
                        <a:t>图像实体</a:t>
                      </a:r>
                      <a:endParaRPr lang="zh-CN" altLang="en-US" sz="1000"/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1000"/>
                        <a:t>Image = (</a:t>
                      </a:r>
                      <a:r>
                        <a:rPr lang="en-US" altLang="zh-CN" sz="1000" b="1" u="sng">
                          <a:latin typeface="微软雅黑" panose="020B0503020204020204" charset="-122"/>
                          <a:ea typeface="微软雅黑" panose="020B0503020204020204" charset="-122"/>
                        </a:rPr>
                        <a:t>img_id</a:t>
                      </a:r>
                      <a:r>
                        <a:rPr lang="en-US" altLang="zh-CN" sz="1000"/>
                        <a:t>, file_path, </a:t>
                      </a:r>
                      <a:r>
                        <a:rPr lang="en-US" altLang="zh-CN" sz="1000" b="1">
                          <a:latin typeface="微软雅黑" panose="020B0503020204020204" charset="-122"/>
                          <a:ea typeface="微软雅黑" panose="020B0503020204020204" charset="-122"/>
                        </a:rPr>
                        <a:t>post_id</a:t>
                      </a:r>
                      <a:r>
                        <a:rPr lang="en-US" altLang="zh-CN" sz="1000"/>
                        <a:t>, </a:t>
                      </a:r>
                      <a:r>
                        <a:rPr lang="en-US" altLang="zh-CN" sz="1000" b="1">
                          <a:latin typeface="微软雅黑" panose="020B0503020204020204" charset="-122"/>
                          <a:ea typeface="微软雅黑" panose="020B0503020204020204" charset="-122"/>
                        </a:rPr>
                        <a:t>comment_id</a:t>
                      </a:r>
                      <a:r>
                        <a:rPr lang="en-US" altLang="zh-CN" sz="1000"/>
                        <a:t>)</a:t>
                      </a:r>
                      <a:endParaRPr lang="en-US" altLang="zh-CN" sz="1000"/>
                    </a:p>
                  </a:txBody>
                  <a:tcPr/>
                </a:tc>
              </a:tr>
              <a:tr h="39624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 sz="1000"/>
                        <a:t>活动实体</a:t>
                      </a:r>
                      <a:endParaRPr lang="zh-CN" altLang="en-US" sz="1000"/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1000"/>
                        <a:t>Activity = (</a:t>
                      </a:r>
                      <a:r>
                        <a:rPr lang="en-US" altLang="zh-CN" sz="1000" b="1" u="sng">
                          <a:latin typeface="微软雅黑" panose="020B0503020204020204" charset="-122"/>
                          <a:ea typeface="微软雅黑" panose="020B0503020204020204" charset="-122"/>
                        </a:rPr>
                        <a:t>a_id</a:t>
                      </a:r>
                      <a:r>
                        <a:rPr lang="en-US" altLang="zh-CN" sz="1000"/>
                        <a:t>, </a:t>
                      </a:r>
                      <a:r>
                        <a:rPr lang="en-US" altLang="zh-CN" sz="1000" b="1">
                          <a:latin typeface="微软雅黑" panose="020B0503020204020204" charset="-122"/>
                          <a:ea typeface="微软雅黑" panose="020B0503020204020204" charset="-122"/>
                        </a:rPr>
                        <a:t>a_applicantId</a:t>
                      </a:r>
                      <a:r>
                        <a:rPr lang="en-US" altLang="zh-CN" sz="1000"/>
                        <a:t>, a_submitTime, a_attachment, a_name, a_type, a_forest, a_location, a_beginTime, a_endTime, a_introduction, a_picPath, a_ableParticipate, a_participantNumber, a_enrolledNumber, a_state, </a:t>
                      </a:r>
                      <a:r>
                        <a:rPr lang="en-US" altLang="zh-CN" sz="1000" b="1">
                          <a:latin typeface="微软雅黑" panose="020B0503020204020204" charset="-122"/>
                          <a:ea typeface="微软雅黑" panose="020B0503020204020204" charset="-122"/>
                        </a:rPr>
                        <a:t>a_approver_id</a:t>
                      </a:r>
                      <a:r>
                        <a:rPr lang="en-US" altLang="zh-CN" sz="1000"/>
                        <a:t>, a_approveTime, a_dismissreason)</a:t>
                      </a:r>
                      <a:endParaRPr lang="en-US" altLang="zh-CN" sz="1000"/>
                    </a:p>
                  </a:txBody>
                  <a:tcPr/>
                </a:tc>
              </a:tr>
              <a:tr h="24384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 sz="1000"/>
                        <a:t>管理机构实体</a:t>
                      </a:r>
                      <a:endParaRPr lang="zh-CN" altLang="en-US" sz="1000"/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1000"/>
                        <a:t>Institution = (</a:t>
                      </a:r>
                      <a:r>
                        <a:rPr lang="en-US" altLang="zh-CN" sz="1000" b="1" u="sng">
                          <a:latin typeface="微软雅黑" panose="020B0503020204020204" charset="-122"/>
                          <a:ea typeface="微软雅黑" panose="020B0503020204020204" charset="-122"/>
                        </a:rPr>
                        <a:t>i_id</a:t>
                      </a:r>
                      <a:r>
                        <a:rPr lang="en-US" altLang="zh-CN" sz="1000"/>
                        <a:t>, i_name, i_type)</a:t>
                      </a:r>
                      <a:endParaRPr lang="en-US" altLang="zh-CN" sz="1000"/>
                    </a:p>
                  </a:txBody>
                  <a:tcPr/>
                </a:tc>
              </a:tr>
              <a:tr h="24384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 sz="1000"/>
                        <a:t>森林覆盖率数据</a:t>
                      </a:r>
                      <a:endParaRPr lang="zh-CN" altLang="en-US" sz="1000"/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1000"/>
                        <a:t>CountryForestCover = (</a:t>
                      </a:r>
                      <a:r>
                        <a:rPr lang="en-US" altLang="zh-CN" sz="1000" b="1" u="sng">
                          <a:latin typeface="微软雅黑" panose="020B0503020204020204" charset="-122"/>
                          <a:ea typeface="微软雅黑" panose="020B0503020204020204" charset="-122"/>
                        </a:rPr>
                        <a:t>c_id</a:t>
                      </a:r>
                      <a:r>
                        <a:rPr lang="en-US" altLang="zh-CN" sz="1000"/>
                        <a:t>, c_name, c_iso, c_tree_cover_gain)</a:t>
                      </a:r>
                      <a:endParaRPr lang="en-US" altLang="zh-CN" sz="1000"/>
                    </a:p>
                  </a:txBody>
                  <a:tcPr/>
                </a:tc>
              </a:tr>
              <a:tr h="24384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 sz="1000"/>
                        <a:t>森林覆盖损失数据实体</a:t>
                      </a:r>
                      <a:endParaRPr lang="zh-CN" altLang="en-US" sz="1000"/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1000"/>
                        <a:t>CountryForestCoverYearLoss = (</a:t>
                      </a:r>
                      <a:r>
                        <a:rPr lang="en-US" altLang="zh-CN" sz="1000" b="1" u="sng">
                          <a:latin typeface="微软雅黑" panose="020B0503020204020204" charset="-122"/>
                          <a:ea typeface="微软雅黑" panose="020B0503020204020204" charset="-122"/>
                        </a:rPr>
                        <a:t>c_id</a:t>
                      </a:r>
                      <a:r>
                        <a:rPr lang="en-US" altLang="zh-CN" sz="1000"/>
                        <a:t>, c_name, c_iso, year, c_tree_cover_loss)</a:t>
                      </a:r>
                      <a:endParaRPr lang="en-US" altLang="zh-CN" sz="1000"/>
                    </a:p>
                  </a:txBody>
                  <a:tcPr/>
                </a:tc>
              </a:tr>
              <a:tr h="24384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 sz="1000"/>
                        <a:t>森林原生林覆盖数据实体</a:t>
                      </a:r>
                      <a:endParaRPr lang="zh-CN" altLang="en-US" sz="1000"/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1000"/>
                        <a:t>CountryPrimevalTreeCover = (</a:t>
                      </a:r>
                      <a:r>
                        <a:rPr lang="en-US" altLang="zh-CN" sz="1000" b="1" u="sng">
                          <a:latin typeface="微软雅黑" panose="020B0503020204020204" charset="-122"/>
                          <a:ea typeface="微软雅黑" panose="020B0503020204020204" charset="-122"/>
                        </a:rPr>
                        <a:t>c_id</a:t>
                      </a:r>
                      <a:r>
                        <a:rPr lang="en-US" altLang="zh-CN" sz="1000"/>
                        <a:t>, c_name, c_iso, c_primeval_tree_cover)</a:t>
                      </a:r>
                      <a:endParaRPr lang="en-US" altLang="zh-CN" sz="1000"/>
                    </a:p>
                  </a:txBody>
                  <a:tcPr/>
                </a:tc>
              </a:tr>
              <a:tr h="24384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 sz="1000"/>
                        <a:t>森林原生林覆盖损失数据实体</a:t>
                      </a:r>
                      <a:endParaRPr lang="zh-CN" altLang="en-US" sz="1000"/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1000"/>
                        <a:t>CountryPrimevalTreeLoss = (</a:t>
                      </a:r>
                      <a:r>
                        <a:rPr lang="en-US" altLang="zh-CN" sz="1000" b="1" u="sng">
                          <a:latin typeface="微软雅黑" panose="020B0503020204020204" charset="-122"/>
                          <a:ea typeface="微软雅黑" panose="020B0503020204020204" charset="-122"/>
                        </a:rPr>
                        <a:t>c_id</a:t>
                      </a:r>
                      <a:r>
                        <a:rPr lang="en-US" altLang="zh-CN" sz="1000" b="1" u="sng"/>
                        <a:t>,</a:t>
                      </a:r>
                      <a:r>
                        <a:rPr lang="en-US" altLang="zh-CN" sz="1000"/>
                        <a:t> c_name, c_iso, c_primeval_tree_loss)</a:t>
                      </a:r>
                      <a:endParaRPr lang="en-US" altLang="zh-CN" sz="1000"/>
                    </a:p>
                  </a:txBody>
                  <a:tcPr/>
                </a:tc>
              </a:tr>
              <a:tr h="24384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 sz="1000"/>
                        <a:t>森林土壤有机碳数据实体</a:t>
                      </a:r>
                      <a:endParaRPr lang="zh-CN" altLang="en-US" sz="1000"/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1000"/>
                        <a:t>CountryForestSoilOrganicCarbon = (</a:t>
                      </a:r>
                      <a:r>
                        <a:rPr lang="en-US" altLang="zh-CN" sz="1000" b="1" u="sng">
                          <a:latin typeface="微软雅黑" panose="020B0503020204020204" charset="-122"/>
                          <a:ea typeface="微软雅黑" panose="020B0503020204020204" charset="-122"/>
                        </a:rPr>
                        <a:t>c_id,</a:t>
                      </a:r>
                      <a:r>
                        <a:rPr lang="en-US" altLang="zh-CN" sz="1000"/>
                        <a:t> c_name, c_iso, c_soil_organic_carbon, c_soil_organic_carbon_density)</a:t>
                      </a:r>
                      <a:endParaRPr lang="en-US" altLang="zh-CN" sz="1000"/>
                    </a:p>
                  </a:txBody>
                  <a:tcPr/>
                </a:tc>
              </a:tr>
              <a:tr h="24384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 sz="1000"/>
                        <a:t>森林火灾数据实体</a:t>
                      </a:r>
                      <a:endParaRPr lang="zh-CN" altLang="en-US" sz="1000"/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1000"/>
                        <a:t>CountryForestFireCount = (</a:t>
                      </a:r>
                      <a:r>
                        <a:rPr lang="en-US" altLang="zh-CN" sz="1000" b="1" u="sng">
                          <a:latin typeface="微软雅黑" panose="020B0503020204020204" charset="-122"/>
                          <a:ea typeface="微软雅黑" panose="020B0503020204020204" charset="-122"/>
                        </a:rPr>
                        <a:t>c_id</a:t>
                      </a:r>
                      <a:r>
                        <a:rPr lang="en-US" altLang="zh-CN" sz="1000"/>
                        <a:t>, c_name, c_iso, year, fire_count)</a:t>
                      </a:r>
                      <a:endParaRPr lang="en-US" altLang="zh-CN" sz="1000"/>
                    </a:p>
                  </a:txBody>
                  <a:tcPr/>
                </a:tc>
              </a:tr>
              <a:tr h="24384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 sz="1000"/>
                        <a:t>森林火灾造成损失数据实体</a:t>
                      </a:r>
                      <a:endParaRPr lang="zh-CN" altLang="en-US" sz="1000"/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1000"/>
                        <a:t>CountryForestFireLoss = (</a:t>
                      </a:r>
                      <a:r>
                        <a:rPr lang="en-US" altLang="zh-CN" sz="1000" b="1" u="sng">
                          <a:latin typeface="微软雅黑" panose="020B0503020204020204" charset="-122"/>
                          <a:ea typeface="微软雅黑" panose="020B0503020204020204" charset="-122"/>
                        </a:rPr>
                        <a:t>c_id</a:t>
                      </a:r>
                      <a:r>
                        <a:rPr lang="en-US" altLang="zh-CN" sz="1000"/>
                        <a:t>, c_name, c_iso, year, fire_loss)</a:t>
                      </a:r>
                      <a:endParaRPr lang="en-US" altLang="zh-CN" sz="1000"/>
                    </a:p>
                  </a:txBody>
                  <a:tcPr/>
                </a:tc>
              </a:tr>
              <a:tr h="24384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 sz="1000"/>
                        <a:t>森林存活林木生物量实体</a:t>
                      </a:r>
                      <a:endParaRPr lang="zh-CN" altLang="en-US" sz="1000"/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1000"/>
                        <a:t>CountryForestBioMass = (</a:t>
                      </a:r>
                      <a:r>
                        <a:rPr lang="en-US" altLang="zh-CN" sz="1000" b="1" u="sng">
                          <a:latin typeface="微软雅黑" panose="020B0503020204020204" charset="-122"/>
                          <a:ea typeface="微软雅黑" panose="020B0503020204020204" charset="-122"/>
                        </a:rPr>
                        <a:t>c_id</a:t>
                      </a:r>
                      <a:r>
                        <a:rPr lang="en-US" altLang="zh-CN" sz="1000"/>
                        <a:t>, c_name, c_iso, above_ground_biomass, above_ground_co2)</a:t>
                      </a:r>
                      <a:endParaRPr lang="en-US" altLang="zh-CN" sz="1000"/>
                    </a:p>
                  </a:txBody>
                  <a:tcPr/>
                </a:tc>
              </a:tr>
              <a:tr h="24384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 sz="1000"/>
                        <a:t>森林常量实体</a:t>
                      </a:r>
                      <a:endParaRPr lang="zh-CN" altLang="en-US" sz="1000"/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1000"/>
                        <a:t>Forest = (</a:t>
                      </a:r>
                      <a:r>
                        <a:rPr lang="en-US" altLang="zh-CN" sz="1000" b="1" u="sng">
                          <a:latin typeface="微软雅黑" panose="020B0503020204020204" charset="-122"/>
                          <a:ea typeface="微软雅黑" panose="020B0503020204020204" charset="-122"/>
                        </a:rPr>
                        <a:t>f_id</a:t>
                      </a:r>
                      <a:r>
                        <a:rPr lang="en-US" altLang="zh-CN" sz="1000"/>
                        <a:t>, f_name, f_location, f_area, f_soilType, f_intro, </a:t>
                      </a:r>
                      <a:r>
                        <a:rPr lang="en-US" altLang="zh-CN" sz="1000" b="1">
                          <a:latin typeface="微软雅黑" panose="020B0503020204020204" charset="-122"/>
                          <a:ea typeface="微软雅黑" panose="020B0503020204020204" charset="-122"/>
                        </a:rPr>
                        <a:t>f_manager</a:t>
                      </a:r>
                      <a:r>
                        <a:rPr lang="en-US" altLang="zh-CN" sz="1000"/>
                        <a:t>, f_resourceDistribution, f_vegetationCoverage, f_historicalCulture, f_disasterSituation, f_wildlife, f_economicValue)</a:t>
                      </a:r>
                      <a:endParaRPr lang="en-US" altLang="zh-CN" sz="1000"/>
                    </a:p>
                  </a:txBody>
                  <a:tcPr/>
                </a:tc>
              </a:tr>
              <a:tr h="24384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 sz="1000"/>
                        <a:t>森林气象变量实体</a:t>
                      </a:r>
                      <a:endParaRPr lang="zh-CN" altLang="en-US" sz="1000"/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1000"/>
                        <a:t>ForestVariableBase = (</a:t>
                      </a:r>
                      <a:r>
                        <a:rPr lang="en-US" altLang="zh-CN" sz="1000" b="1" u="sng">
                          <a:latin typeface="微软雅黑" panose="020B0503020204020204" charset="-122"/>
                          <a:ea typeface="微软雅黑" panose="020B0503020204020204" charset="-122"/>
                        </a:rPr>
                        <a:t>f_date</a:t>
                      </a:r>
                      <a:r>
                        <a:rPr lang="en-US" altLang="zh-CN" sz="1000"/>
                        <a:t>, f_temperature, f_humidity, f_winddirection, f_windpower)</a:t>
                      </a:r>
                      <a:endParaRPr lang="en-US" altLang="zh-CN" sz="1000"/>
                    </a:p>
                  </a:txBody>
                  <a:tcPr/>
                </a:tc>
              </a:tr>
              <a:tr h="24384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 sz="1000"/>
                        <a:t>森林灾害变量实体</a:t>
                      </a:r>
                      <a:endParaRPr lang="zh-CN" altLang="en-US" sz="1000"/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1000"/>
                        <a:t>ForestDisasterBase = (</a:t>
                      </a:r>
                      <a:r>
                        <a:rPr lang="en-US" altLang="zh-CN" sz="1000" b="1" u="sng">
                          <a:latin typeface="微软雅黑" panose="020B0503020204020204" charset="-122"/>
                          <a:ea typeface="微软雅黑" panose="020B0503020204020204" charset="-122"/>
                        </a:rPr>
                        <a:t>d_id</a:t>
                      </a:r>
                      <a:r>
                        <a:rPr lang="en-US" altLang="zh-CN" sz="1000"/>
                        <a:t>, d_date, d_type, d_loss, d_desc)</a:t>
                      </a:r>
                      <a:endParaRPr lang="en-US" altLang="zh-CN" sz="1000"/>
                    </a:p>
                  </a:txBody>
                  <a:tcPr/>
                </a:tc>
              </a:tr>
              <a:tr h="24384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 sz="1000"/>
                        <a:t>森林动植物资源实体</a:t>
                      </a:r>
                      <a:endParaRPr lang="zh-CN" altLang="en-US" sz="1000"/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1000"/>
                        <a:t>ForestResourceBase = (</a:t>
                      </a:r>
                      <a:r>
                        <a:rPr lang="en-US" altLang="zh-CN" sz="1000" b="1" u="sng">
                          <a:latin typeface="微软雅黑" panose="020B0503020204020204" charset="-122"/>
                          <a:ea typeface="微软雅黑" panose="020B0503020204020204" charset="-122"/>
                        </a:rPr>
                        <a:t>r_id</a:t>
                      </a:r>
                      <a:r>
                        <a:rPr lang="en-US" altLang="zh-CN" sz="1000"/>
                        <a:t>, r_name, r_type, r_latitude, r_longitude, r_radius)</a:t>
                      </a:r>
                      <a:endParaRPr lang="en-US" altLang="zh-CN" sz="1000"/>
                    </a:p>
                  </a:txBody>
                  <a:tcPr/>
                </a:tc>
              </a:tr>
              <a:tr h="24384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1000"/>
                        <a:t>AI</a:t>
                      </a:r>
                      <a:r>
                        <a:rPr lang="zh-CN" altLang="en-US" sz="1000"/>
                        <a:t>消息记录实体</a:t>
                      </a:r>
                      <a:endParaRPr lang="zh-CN" altLang="en-US" sz="1000"/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1000"/>
                        <a:t>AIMessage = (</a:t>
                      </a:r>
                      <a:r>
                        <a:rPr lang="en-US" altLang="zh-CN" sz="1000" b="1" u="sng">
                          <a:latin typeface="微软雅黑" panose="020B0503020204020204" charset="-122"/>
                          <a:ea typeface="微软雅黑" panose="020B0503020204020204" charset="-122"/>
                        </a:rPr>
                        <a:t>a_id</a:t>
                      </a:r>
                      <a:r>
                        <a:rPr lang="en-US" altLang="zh-CN" sz="1000"/>
                        <a:t>, </a:t>
                      </a:r>
                      <a:r>
                        <a:rPr lang="en-US" altLang="zh-CN" sz="1000" b="1">
                          <a:latin typeface="微软雅黑" panose="020B0503020204020204" charset="-122"/>
                          <a:ea typeface="微软雅黑" panose="020B0503020204020204" charset="-122"/>
                        </a:rPr>
                        <a:t>a_user_id</a:t>
                      </a:r>
                      <a:r>
                        <a:rPr lang="en-US" altLang="zh-CN" sz="1000"/>
                        <a:t>, a_qtime, a_question, a_atime, a_answer)</a:t>
                      </a:r>
                      <a:endParaRPr lang="en-US" altLang="zh-CN" sz="100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20" name="文本框 19"/>
          <p:cNvSpPr txBox="1"/>
          <p:nvPr/>
        </p:nvSpPr>
        <p:spPr>
          <a:xfrm>
            <a:off x="8716010" y="828675"/>
            <a:ext cx="2553335" cy="303530"/>
          </a:xfrm>
          <a:prstGeom prst="roundRect">
            <a:avLst>
              <a:gd name="adj" fmla="val 43723"/>
            </a:avLst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square" rtlCol="0" anchor="ctr" anchorCtr="0">
            <a:noAutofit/>
            <a:scene3d>
              <a:camera prst="orthographicFront"/>
              <a:lightRig rig="threePt" dir="t"/>
            </a:scene3d>
          </a:bodyPr>
          <a:p>
            <a:pPr lvl="0" algn="ctr">
              <a:buClrTx/>
              <a:buSzTx/>
              <a:buFontTx/>
            </a:pPr>
            <a:r>
              <a:rPr lang="en-US" altLang="zh-CN" sz="1400" b="1" dirty="0">
                <a:solidFill>
                  <a:srgbClr val="10705A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黑体" panose="02010609060101010101" charset="-122"/>
                <a:ea typeface="黑体" panose="02010609060101010101" charset="-122"/>
                <a:sym typeface="+mn-ea"/>
              </a:rPr>
              <a:t>E-R</a:t>
            </a:r>
            <a:r>
              <a:rPr lang="zh-CN" altLang="en-US" sz="1400" b="1" dirty="0">
                <a:solidFill>
                  <a:srgbClr val="10705A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黑体" panose="02010609060101010101" charset="-122"/>
                <a:ea typeface="黑体" panose="02010609060101010101" charset="-122"/>
                <a:sym typeface="+mn-ea"/>
              </a:rPr>
              <a:t>图转化所得的关系模型</a:t>
            </a:r>
            <a:endParaRPr lang="zh-CN" altLang="en-US" sz="1400" b="1" dirty="0">
              <a:solidFill>
                <a:srgbClr val="10705A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黑体" panose="02010609060101010101" charset="-122"/>
              <a:ea typeface="黑体" panose="02010609060101010101" charset="-122"/>
              <a:sym typeface="+mn-ea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 rot="10800000">
            <a:off x="6772844" y="367030"/>
            <a:ext cx="1290320" cy="4903470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pPr algn="dist"/>
            <a:r>
              <a:rPr lang="en-US" altLang="zh-CN" sz="7200" dirty="0">
                <a:ln>
                  <a:solidFill>
                    <a:srgbClr val="267A63"/>
                  </a:solidFill>
                </a:ln>
                <a:noFill/>
              </a:rPr>
              <a:t>F</a:t>
            </a:r>
            <a:r>
              <a:rPr lang="en-US" altLang="zh-CN" sz="7200" dirty="0">
                <a:ln>
                  <a:solidFill>
                    <a:srgbClr val="267A63"/>
                  </a:solidFill>
                </a:ln>
                <a:noFill/>
              </a:rPr>
              <a:t>orest EYE</a:t>
            </a:r>
            <a:endParaRPr lang="en-US" altLang="zh-CN" sz="7200" dirty="0">
              <a:ln>
                <a:solidFill>
                  <a:srgbClr val="267A63"/>
                </a:solidFill>
              </a:ln>
              <a:noFill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0000" y="0"/>
            <a:ext cx="4572000" cy="6858000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7620000" y="0"/>
            <a:ext cx="4572000" cy="6858000"/>
          </a:xfrm>
          <a:prstGeom prst="rect">
            <a:avLst/>
          </a:prstGeom>
          <a:gradFill>
            <a:gsLst>
              <a:gs pos="24000">
                <a:srgbClr val="F1F1F1">
                  <a:alpha val="88000"/>
                </a:srgbClr>
              </a:gs>
              <a:gs pos="100000">
                <a:srgbClr val="F1F1F1">
                  <a:alpha val="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6" name="组合 5"/>
          <p:cNvGrpSpPr/>
          <p:nvPr/>
        </p:nvGrpSpPr>
        <p:grpSpPr>
          <a:xfrm flipH="1">
            <a:off x="11209675" y="476250"/>
            <a:ext cx="299700" cy="230924"/>
            <a:chOff x="197812" y="302476"/>
            <a:chExt cx="299700" cy="230924"/>
          </a:xfrm>
          <a:solidFill>
            <a:srgbClr val="267A63"/>
          </a:solidFill>
        </p:grpSpPr>
        <p:sp>
          <p:nvSpPr>
            <p:cNvPr id="7" name="矩形: 圆角 6"/>
            <p:cNvSpPr/>
            <p:nvPr/>
          </p:nvSpPr>
          <p:spPr>
            <a:xfrm>
              <a:off x="197812" y="302476"/>
              <a:ext cx="299700" cy="29970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8" name="矩形: 圆角 7"/>
            <p:cNvSpPr/>
            <p:nvPr/>
          </p:nvSpPr>
          <p:spPr>
            <a:xfrm>
              <a:off x="197812" y="503430"/>
              <a:ext cx="179820" cy="29970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" name="矩形: 圆角 8"/>
            <p:cNvSpPr/>
            <p:nvPr/>
          </p:nvSpPr>
          <p:spPr>
            <a:xfrm>
              <a:off x="197812" y="402953"/>
              <a:ext cx="239760" cy="29970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0" name="矩形 9"/>
          <p:cNvSpPr/>
          <p:nvPr/>
        </p:nvSpPr>
        <p:spPr>
          <a:xfrm>
            <a:off x="0" y="5594350"/>
            <a:ext cx="9550400" cy="1263650"/>
          </a:xfrm>
          <a:prstGeom prst="rect">
            <a:avLst/>
          </a:prstGeom>
          <a:solidFill>
            <a:srgbClr val="267A6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文本框 10"/>
          <p:cNvSpPr txBox="1"/>
          <p:nvPr/>
        </p:nvSpPr>
        <p:spPr>
          <a:xfrm>
            <a:off x="558165" y="5589856"/>
            <a:ext cx="8439785" cy="13220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8000" dirty="0">
                <a:ln>
                  <a:solidFill>
                    <a:schemeClr val="bg1"/>
                  </a:solidFill>
                </a:ln>
                <a:noFill/>
              </a:rPr>
              <a:t>FOREST EYE</a:t>
            </a:r>
            <a:endParaRPr lang="zh-CN" altLang="en-US" sz="8000" dirty="0">
              <a:ln>
                <a:solidFill>
                  <a:schemeClr val="bg1"/>
                </a:solidFill>
              </a:ln>
              <a:noFill/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590550" y="400050"/>
            <a:ext cx="1238250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dirty="0">
                <a:solidFill>
                  <a:srgbClr val="267A63"/>
                </a:solidFill>
              </a:rPr>
              <a:t>THREE</a:t>
            </a:r>
            <a:endParaRPr lang="zh-CN" altLang="en-US" sz="1600" dirty="0">
              <a:solidFill>
                <a:srgbClr val="267A63"/>
              </a:solidFill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1222374" y="1765300"/>
            <a:ext cx="1638300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7200" dirty="0">
                <a:gradFill>
                  <a:gsLst>
                    <a:gs pos="0">
                      <a:srgbClr val="267A63">
                        <a:alpha val="42000"/>
                      </a:srgbClr>
                    </a:gs>
                    <a:gs pos="84000">
                      <a:srgbClr val="267A63">
                        <a:alpha val="0"/>
                      </a:srgbClr>
                    </a:gs>
                  </a:gsLst>
                  <a:lin ang="5400000" scaled="1"/>
                </a:gradFill>
              </a:rPr>
              <a:t>03</a:t>
            </a:r>
            <a:endParaRPr lang="zh-CN" altLang="en-US" sz="7200" dirty="0">
              <a:gradFill>
                <a:gsLst>
                  <a:gs pos="0">
                    <a:srgbClr val="267A63">
                      <a:alpha val="42000"/>
                    </a:srgbClr>
                  </a:gs>
                  <a:gs pos="84000">
                    <a:srgbClr val="267A63">
                      <a:alpha val="0"/>
                    </a:srgbClr>
                  </a:gs>
                </a:gsLst>
                <a:lin ang="5400000" scaled="1"/>
              </a:gradFill>
            </a:endParaRPr>
          </a:p>
        </p:txBody>
      </p:sp>
      <p:sp>
        <p:nvSpPr>
          <p:cNvPr id="19" name="文本框 18"/>
          <p:cNvSpPr txBox="1"/>
          <p:nvPr/>
        </p:nvSpPr>
        <p:spPr>
          <a:xfrm>
            <a:off x="1257300" y="3098165"/>
            <a:ext cx="5080000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spc="100" dirty="0">
                <a:solidFill>
                  <a:schemeClr val="tx1">
                    <a:alpha val="70000"/>
                  </a:schemeClr>
                </a:solidFill>
                <a:latin typeface="+mn-ea"/>
                <a:sym typeface="+mn-ea"/>
              </a:rPr>
              <a:t>System Function Realization</a:t>
            </a:r>
            <a:endParaRPr lang="en-US" altLang="zh-CN" sz="1600" spc="100" dirty="0">
              <a:solidFill>
                <a:schemeClr val="tx1">
                  <a:alpha val="70000"/>
                </a:schemeClr>
              </a:solidFill>
              <a:latin typeface="+mn-ea"/>
            </a:endParaRPr>
          </a:p>
        </p:txBody>
      </p:sp>
      <p:sp>
        <p:nvSpPr>
          <p:cNvPr id="20" name="矩形 19"/>
          <p:cNvSpPr/>
          <p:nvPr/>
        </p:nvSpPr>
        <p:spPr>
          <a:xfrm>
            <a:off x="1358900" y="3660236"/>
            <a:ext cx="504000" cy="45719"/>
          </a:xfrm>
          <a:prstGeom prst="rect">
            <a:avLst/>
          </a:prstGeom>
          <a:solidFill>
            <a:srgbClr val="267A6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矩形 20"/>
          <p:cNvSpPr/>
          <p:nvPr/>
        </p:nvSpPr>
        <p:spPr>
          <a:xfrm>
            <a:off x="1066800" y="2774315"/>
            <a:ext cx="5565140" cy="286385"/>
          </a:xfrm>
          <a:prstGeom prst="rect">
            <a:avLst/>
          </a:prstGeom>
          <a:solidFill>
            <a:schemeClr val="bg1"/>
          </a:solidFill>
          <a:ln>
            <a:solidFill>
              <a:srgbClr val="267A6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2" name="矩形 21"/>
          <p:cNvSpPr/>
          <p:nvPr/>
        </p:nvSpPr>
        <p:spPr>
          <a:xfrm>
            <a:off x="1257302" y="2774612"/>
            <a:ext cx="2628000" cy="4571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" name="文本框 22"/>
          <p:cNvSpPr txBox="1"/>
          <p:nvPr/>
        </p:nvSpPr>
        <p:spPr>
          <a:xfrm>
            <a:off x="1214755" y="2299970"/>
            <a:ext cx="4177030" cy="7683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4400" dirty="0">
                <a:latin typeface="+mj-ea"/>
                <a:ea typeface="+mj-ea"/>
              </a:rPr>
              <a:t>系统功能展示</a:t>
            </a:r>
            <a:endParaRPr lang="zh-CN" altLang="en-US" sz="4400" dirty="0">
              <a:latin typeface="+mj-ea"/>
              <a:ea typeface="+mj-ea"/>
            </a:endParaRPr>
          </a:p>
        </p:txBody>
      </p:sp>
      <p:grpSp>
        <p:nvGrpSpPr>
          <p:cNvPr id="28" name="组合 27"/>
          <p:cNvGrpSpPr/>
          <p:nvPr/>
        </p:nvGrpSpPr>
        <p:grpSpPr>
          <a:xfrm>
            <a:off x="10920095" y="5972175"/>
            <a:ext cx="1140460" cy="740410"/>
            <a:chOff x="16824" y="9160"/>
            <a:chExt cx="1796" cy="1166"/>
          </a:xfrm>
        </p:grpSpPr>
        <p:sp>
          <p:nvSpPr>
            <p:cNvPr id="29" name="椭圆 28"/>
            <p:cNvSpPr/>
            <p:nvPr/>
          </p:nvSpPr>
          <p:spPr>
            <a:xfrm>
              <a:off x="17325" y="9160"/>
              <a:ext cx="780" cy="780"/>
            </a:xfrm>
            <a:prstGeom prst="ellipse">
              <a:avLst/>
            </a:prstGeom>
            <a:noFill/>
            <a:ln>
              <a:solidFill>
                <a:srgbClr val="267A6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pic>
          <p:nvPicPr>
            <p:cNvPr id="30" name="图片 40" descr="森林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7391" y="9214"/>
              <a:ext cx="663" cy="663"/>
            </a:xfrm>
            <a:prstGeom prst="rect">
              <a:avLst/>
            </a:prstGeom>
          </p:spPr>
        </p:pic>
        <p:sp>
          <p:nvSpPr>
            <p:cNvPr id="31" name="文本框 30"/>
            <p:cNvSpPr txBox="1"/>
            <p:nvPr/>
          </p:nvSpPr>
          <p:spPr>
            <a:xfrm>
              <a:off x="16824" y="9940"/>
              <a:ext cx="1797" cy="386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pPr algn="ctr"/>
              <a:r>
                <a:rPr lang="zh-CN" altLang="en-US" sz="1000" dirty="0">
                  <a:solidFill>
                    <a:srgbClr val="267A63"/>
                  </a:solidFill>
                  <a:latin typeface="+mj-ea"/>
                  <a:ea typeface="+mj-ea"/>
                  <a:sym typeface="+mn-ea"/>
                </a:rPr>
                <a:t>林上鹰眼</a:t>
              </a:r>
              <a:endParaRPr lang="zh-CN" altLang="en-US" sz="1000" dirty="0">
                <a:solidFill>
                  <a:srgbClr val="267A63"/>
                </a:solidFill>
                <a:latin typeface="+mj-ea"/>
                <a:ea typeface="+mj-ea"/>
                <a:sym typeface="+mn-ea"/>
              </a:endParaRPr>
            </a:p>
          </p:txBody>
        </p:sp>
      </p:grp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组合 8"/>
          <p:cNvGrpSpPr/>
          <p:nvPr/>
        </p:nvGrpSpPr>
        <p:grpSpPr>
          <a:xfrm flipH="1">
            <a:off x="11209675" y="476250"/>
            <a:ext cx="299700" cy="230924"/>
            <a:chOff x="197812" y="302476"/>
            <a:chExt cx="299700" cy="230924"/>
          </a:xfrm>
          <a:solidFill>
            <a:srgbClr val="267A63"/>
          </a:solidFill>
        </p:grpSpPr>
        <p:sp>
          <p:nvSpPr>
            <p:cNvPr id="10" name="矩形: 圆角 9"/>
            <p:cNvSpPr/>
            <p:nvPr/>
          </p:nvSpPr>
          <p:spPr>
            <a:xfrm>
              <a:off x="197812" y="302476"/>
              <a:ext cx="299700" cy="29970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1" name="矩形: 圆角 10"/>
            <p:cNvSpPr/>
            <p:nvPr/>
          </p:nvSpPr>
          <p:spPr>
            <a:xfrm>
              <a:off x="197812" y="503430"/>
              <a:ext cx="179820" cy="29970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" name="矩形: 圆角 11"/>
            <p:cNvSpPr/>
            <p:nvPr/>
          </p:nvSpPr>
          <p:spPr>
            <a:xfrm>
              <a:off x="197812" y="402953"/>
              <a:ext cx="239760" cy="29970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3" name="矩形 12"/>
          <p:cNvSpPr/>
          <p:nvPr/>
        </p:nvSpPr>
        <p:spPr>
          <a:xfrm>
            <a:off x="0" y="6781290"/>
            <a:ext cx="12192000" cy="76710"/>
          </a:xfrm>
          <a:prstGeom prst="rect">
            <a:avLst/>
          </a:prstGeom>
          <a:solidFill>
            <a:srgbClr val="267A6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64" name="组合 63"/>
          <p:cNvGrpSpPr/>
          <p:nvPr/>
        </p:nvGrpSpPr>
        <p:grpSpPr>
          <a:xfrm>
            <a:off x="426085" y="395605"/>
            <a:ext cx="5584190" cy="777240"/>
            <a:chOff x="671" y="623"/>
            <a:chExt cx="8794" cy="1224"/>
          </a:xfrm>
        </p:grpSpPr>
        <p:grpSp>
          <p:nvGrpSpPr>
            <p:cNvPr id="65" name="组合 64"/>
            <p:cNvGrpSpPr/>
            <p:nvPr/>
          </p:nvGrpSpPr>
          <p:grpSpPr>
            <a:xfrm>
              <a:off x="671" y="675"/>
              <a:ext cx="8794" cy="1172"/>
              <a:chOff x="671" y="675"/>
              <a:chExt cx="8794" cy="1172"/>
            </a:xfrm>
          </p:grpSpPr>
          <p:grpSp>
            <p:nvGrpSpPr>
              <p:cNvPr id="68" name="组合 67"/>
              <p:cNvGrpSpPr/>
              <p:nvPr/>
            </p:nvGrpSpPr>
            <p:grpSpPr>
              <a:xfrm rot="0">
                <a:off x="1163" y="675"/>
                <a:ext cx="8302" cy="1159"/>
                <a:chOff x="1163" y="675"/>
                <a:chExt cx="8302" cy="1159"/>
              </a:xfrm>
            </p:grpSpPr>
            <p:sp>
              <p:nvSpPr>
                <p:cNvPr id="75" name="文本框 74"/>
                <p:cNvSpPr txBox="1"/>
                <p:nvPr/>
              </p:nvSpPr>
              <p:spPr>
                <a:xfrm>
                  <a:off x="2155" y="1303"/>
                  <a:ext cx="7310" cy="5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p>
                  <a:pPr algn="l"/>
                  <a:r>
                    <a:rPr lang="en-US" altLang="zh-CN" sz="1600" dirty="0">
                      <a:solidFill>
                        <a:srgbClr val="10705A"/>
                      </a:solidFill>
                      <a:latin typeface="+mj-ea"/>
                      <a:ea typeface="+mj-ea"/>
                    </a:rPr>
                    <a:t>3.1 </a:t>
                  </a:r>
                  <a:r>
                    <a:rPr lang="zh-CN" altLang="en-US" sz="1600" dirty="0">
                      <a:solidFill>
                        <a:srgbClr val="10705A"/>
                      </a:solidFill>
                      <a:latin typeface="+mj-ea"/>
                      <a:ea typeface="+mj-ea"/>
                    </a:rPr>
                    <a:t>首页</a:t>
                  </a:r>
                  <a:endParaRPr lang="zh-CN" altLang="en-US" sz="1600" dirty="0">
                    <a:solidFill>
                      <a:srgbClr val="10705A"/>
                    </a:solidFill>
                    <a:latin typeface="+mj-ea"/>
                    <a:ea typeface="+mj-ea"/>
                  </a:endParaRPr>
                </a:p>
              </p:txBody>
            </p:sp>
            <p:grpSp>
              <p:nvGrpSpPr>
                <p:cNvPr id="84" name="组合 83"/>
                <p:cNvGrpSpPr/>
                <p:nvPr/>
              </p:nvGrpSpPr>
              <p:grpSpPr>
                <a:xfrm>
                  <a:off x="1163" y="675"/>
                  <a:ext cx="780" cy="780"/>
                  <a:chOff x="17325" y="9160"/>
                  <a:chExt cx="780" cy="780"/>
                </a:xfrm>
              </p:grpSpPr>
              <p:sp>
                <p:nvSpPr>
                  <p:cNvPr id="85" name="椭圆 84"/>
                  <p:cNvSpPr/>
                  <p:nvPr/>
                </p:nvSpPr>
                <p:spPr>
                  <a:xfrm>
                    <a:off x="17325" y="9160"/>
                    <a:ext cx="780" cy="780"/>
                  </a:xfrm>
                  <a:prstGeom prst="ellipse">
                    <a:avLst/>
                  </a:prstGeom>
                  <a:noFill/>
                  <a:ln>
                    <a:solidFill>
                      <a:srgbClr val="267A63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p>
                    <a:pPr algn="ctr"/>
                    <a:endParaRPr lang="zh-CN" altLang="en-US"/>
                  </a:p>
                </p:txBody>
              </p:sp>
              <p:pic>
                <p:nvPicPr>
                  <p:cNvPr id="86" name="图片 85" descr="森林"/>
                  <p:cNvPicPr>
                    <a:picLocks noChangeAspect="1"/>
                  </p:cNvPicPr>
                  <p:nvPr/>
                </p:nvPicPr>
                <p:blipFill>
                  <a:blip r:embed="rId1">
                    <a:extLst>
                      <a:ext uri="{96DAC541-7B7A-43D3-8B79-37D633B846F1}">
                        <asvg:svgBlip xmlns:asvg="http://schemas.microsoft.com/office/drawing/2016/SVG/main" r:embed="rId2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17391" y="9214"/>
                    <a:ext cx="663" cy="663"/>
                  </a:xfrm>
                  <a:prstGeom prst="rect">
                    <a:avLst/>
                  </a:prstGeom>
                </p:spPr>
              </p:pic>
            </p:grpSp>
          </p:grpSp>
          <p:sp>
            <p:nvSpPr>
              <p:cNvPr id="87" name="文本框 86"/>
              <p:cNvSpPr txBox="1"/>
              <p:nvPr/>
            </p:nvSpPr>
            <p:spPr>
              <a:xfrm>
                <a:off x="671" y="1461"/>
                <a:ext cx="1797" cy="386"/>
              </a:xfrm>
              <a:prstGeom prst="rect">
                <a:avLst/>
              </a:prstGeom>
              <a:noFill/>
            </p:spPr>
            <p:txBody>
              <a:bodyPr wrap="square" rtlCol="0" anchor="t">
                <a:spAutoFit/>
              </a:bodyPr>
              <a:p>
                <a:pPr algn="ctr"/>
                <a:r>
                  <a:rPr lang="zh-CN" altLang="en-US" sz="1000" dirty="0">
                    <a:solidFill>
                      <a:srgbClr val="267A63"/>
                    </a:solidFill>
                    <a:latin typeface="+mj-ea"/>
                    <a:ea typeface="+mj-ea"/>
                    <a:sym typeface="+mn-ea"/>
                  </a:rPr>
                  <a:t>林上鹰眼</a:t>
                </a:r>
                <a:endParaRPr lang="zh-CN" altLang="en-US" sz="1000" dirty="0">
                  <a:solidFill>
                    <a:srgbClr val="267A63"/>
                  </a:solidFill>
                  <a:latin typeface="+mj-ea"/>
                  <a:ea typeface="+mj-ea"/>
                  <a:sym typeface="+mn-ea"/>
                </a:endParaRPr>
              </a:p>
            </p:txBody>
          </p:sp>
        </p:grpSp>
        <p:sp>
          <p:nvSpPr>
            <p:cNvPr id="88" name="文本框 87"/>
            <p:cNvSpPr txBox="1"/>
            <p:nvPr/>
          </p:nvSpPr>
          <p:spPr>
            <a:xfrm>
              <a:off x="2115" y="623"/>
              <a:ext cx="3875" cy="72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l"/>
              <a:r>
                <a:rPr lang="zh-CN" altLang="en-US" sz="2400" dirty="0">
                  <a:latin typeface="+mj-ea"/>
                  <a:ea typeface="+mj-ea"/>
                </a:rPr>
                <a:t>系统功能展示</a:t>
              </a:r>
              <a:endParaRPr lang="zh-CN" altLang="en-US" sz="2400" dirty="0">
                <a:latin typeface="+mj-ea"/>
                <a:ea typeface="+mj-ea"/>
              </a:endParaRPr>
            </a:p>
          </p:txBody>
        </p:sp>
      </p:grpSp>
      <p:grpSp>
        <p:nvGrpSpPr>
          <p:cNvPr id="16" name="组合 15"/>
          <p:cNvGrpSpPr/>
          <p:nvPr/>
        </p:nvGrpSpPr>
        <p:grpSpPr>
          <a:xfrm>
            <a:off x="574675" y="1466850"/>
            <a:ext cx="8453120" cy="5118100"/>
            <a:chOff x="1163" y="2184"/>
            <a:chExt cx="13312" cy="8060"/>
          </a:xfrm>
          <a:effectLst>
            <a:outerShdw blurRad="177800" dist="152400" dir="3240000" algn="ctr" rotWithShape="0">
              <a:srgbClr val="000000">
                <a:alpha val="25000"/>
              </a:srgbClr>
            </a:outerShdw>
          </a:effectLst>
        </p:grpSpPr>
        <p:sp>
          <p:nvSpPr>
            <p:cNvPr id="109" name="文本框 108"/>
            <p:cNvSpPr txBox="1"/>
            <p:nvPr/>
          </p:nvSpPr>
          <p:spPr>
            <a:xfrm>
              <a:off x="1163" y="9755"/>
              <a:ext cx="6400" cy="43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zh-CN" altLang="en-US" sz="1200">
                  <a:solidFill>
                    <a:schemeClr val="tx1"/>
                  </a:solidFill>
                </a:rPr>
                <a:t>图：系统首页</a:t>
              </a:r>
              <a:endParaRPr lang="en-US" altLang="zh-CN" sz="1200">
                <a:solidFill>
                  <a:schemeClr val="tx1"/>
                </a:solidFill>
              </a:endParaRPr>
            </a:p>
          </p:txBody>
        </p:sp>
        <p:pic>
          <p:nvPicPr>
            <p:cNvPr id="4" name="图片 3"/>
            <p:cNvPicPr>
              <a:picLocks noChangeAspect="1"/>
            </p:cNvPicPr>
            <p:nvPr/>
          </p:nvPicPr>
          <p:blipFill>
            <a:blip r:embed="rId3"/>
            <a:srcRect l="9861" t="51846" r="9022" b="-27"/>
            <a:stretch>
              <a:fillRect/>
            </a:stretch>
          </p:blipFill>
          <p:spPr>
            <a:xfrm>
              <a:off x="8075" y="2184"/>
              <a:ext cx="6019" cy="7220"/>
            </a:xfrm>
            <a:prstGeom prst="rect">
              <a:avLst/>
            </a:prstGeom>
            <a:ln>
              <a:solidFill>
                <a:srgbClr val="267A63"/>
              </a:solidFill>
            </a:ln>
          </p:spPr>
        </p:pic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/>
            <a:srcRect b="48360"/>
            <a:stretch>
              <a:fillRect/>
            </a:stretch>
          </p:blipFill>
          <p:spPr>
            <a:xfrm>
              <a:off x="1163" y="2197"/>
              <a:ext cx="6912" cy="7208"/>
            </a:xfrm>
            <a:prstGeom prst="rect">
              <a:avLst/>
            </a:prstGeom>
            <a:ln>
              <a:solidFill>
                <a:srgbClr val="267A63"/>
              </a:solidFill>
            </a:ln>
          </p:spPr>
        </p:pic>
        <p:sp>
          <p:nvSpPr>
            <p:cNvPr id="15" name="文本框 14"/>
            <p:cNvSpPr txBox="1"/>
            <p:nvPr/>
          </p:nvSpPr>
          <p:spPr>
            <a:xfrm>
              <a:off x="8075" y="9810"/>
              <a:ext cx="6400" cy="43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zh-CN" altLang="en-US" sz="1200">
                  <a:solidFill>
                    <a:schemeClr val="tx1"/>
                  </a:solidFill>
                </a:rPr>
                <a:t>图：系统首页（续）</a:t>
              </a:r>
              <a:endParaRPr lang="en-US" altLang="zh-CN" sz="1200">
                <a:solidFill>
                  <a:schemeClr val="tx1"/>
                </a:solidFill>
              </a:endParaRPr>
            </a:p>
          </p:txBody>
        </p:sp>
      </p:grpSp>
      <p:sp>
        <p:nvSpPr>
          <p:cNvPr id="17" name="文本框 16"/>
          <p:cNvSpPr txBox="1"/>
          <p:nvPr/>
        </p:nvSpPr>
        <p:spPr>
          <a:xfrm>
            <a:off x="10191750" y="1387475"/>
            <a:ext cx="1204595" cy="352425"/>
          </a:xfrm>
          <a:prstGeom prst="roundRect">
            <a:avLst>
              <a:gd name="adj" fmla="val 43723"/>
            </a:avLst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square" rtlCol="0" anchor="ctr" anchorCtr="0">
            <a:noAutofit/>
            <a:scene3d>
              <a:camera prst="orthographicFront"/>
              <a:lightRig rig="threePt" dir="t"/>
            </a:scene3d>
          </a:bodyPr>
          <a:p>
            <a:pPr lvl="0" algn="ctr">
              <a:buClrTx/>
              <a:buSzTx/>
              <a:buFontTx/>
            </a:pPr>
            <a:r>
              <a:rPr lang="zh-CN" sz="1600" b="1" dirty="0">
                <a:solidFill>
                  <a:srgbClr val="10705A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黑体" panose="02010609060101010101" charset="-122"/>
                <a:ea typeface="黑体" panose="02010609060101010101" charset="-122"/>
                <a:sym typeface="+mn-ea"/>
              </a:rPr>
              <a:t>首页</a:t>
            </a:r>
            <a:endParaRPr lang="zh-CN" sz="1600" b="1" dirty="0">
              <a:solidFill>
                <a:srgbClr val="10705A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黑体" panose="02010609060101010101" charset="-122"/>
              <a:ea typeface="黑体" panose="02010609060101010101" charset="-122"/>
              <a:sym typeface="+mn-ea"/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8949690" y="1816100"/>
            <a:ext cx="2530475" cy="4523105"/>
          </a:xfrm>
          <a:prstGeom prst="rect">
            <a:avLst/>
          </a:prstGeom>
        </p:spPr>
        <p:txBody>
          <a:bodyPr wrap="square">
            <a:spAutoFit/>
          </a:bodyPr>
          <a:p>
            <a:pPr marL="0" indent="266700" algn="just" defTabSz="26670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1600">
                <a:latin typeface="黑体" panose="02010609060101010101" charset="-122"/>
                <a:ea typeface="黑体" panose="02010609060101010101" charset="-122"/>
              </a:rPr>
              <a:t> </a:t>
            </a:r>
            <a:r>
              <a:rPr lang="zh-CN" altLang="en-US" sz="1600">
                <a:latin typeface="黑体" panose="02010609060101010101" charset="-122"/>
                <a:ea typeface="黑体" panose="02010609060101010101" charset="-122"/>
              </a:rPr>
              <a:t>首页用于让用户了解系统的基本功能，了解系统的主要模块。系统的</a:t>
            </a:r>
            <a:r>
              <a:rPr lang="zh-CN" altLang="en-US" sz="1600" b="1">
                <a:solidFill>
                  <a:srgbClr val="10705A"/>
                </a:solidFill>
                <a:latin typeface="黑体" panose="02010609060101010101" charset="-122"/>
                <a:ea typeface="黑体" panose="02010609060101010101" charset="-122"/>
              </a:rPr>
              <a:t>各个模块</a:t>
            </a:r>
            <a:r>
              <a:rPr lang="zh-CN" altLang="en-US" sz="1600">
                <a:latin typeface="黑体" panose="02010609060101010101" charset="-122"/>
                <a:ea typeface="黑体" panose="02010609060101010101" charset="-122"/>
              </a:rPr>
              <a:t>以轮播图的形式循环播放，同时首页也提供了</a:t>
            </a:r>
            <a:r>
              <a:rPr lang="en-US" altLang="zh-CN" sz="1600">
                <a:latin typeface="黑体" panose="02010609060101010101" charset="-122"/>
                <a:ea typeface="黑体" panose="02010609060101010101" charset="-122"/>
              </a:rPr>
              <a:t> </a:t>
            </a:r>
            <a:r>
              <a:rPr lang="zh-CN" altLang="en-US" sz="1600">
                <a:latin typeface="黑体" panose="02010609060101010101" charset="-122"/>
                <a:ea typeface="黑体" panose="02010609060101010101" charset="-122"/>
              </a:rPr>
              <a:t>近期社会上关于森林的</a:t>
            </a:r>
            <a:r>
              <a:rPr lang="zh-CN" altLang="en-US" sz="1600" b="1">
                <a:solidFill>
                  <a:srgbClr val="10705A"/>
                </a:solidFill>
                <a:latin typeface="黑体" panose="02010609060101010101" charset="-122"/>
                <a:ea typeface="黑体" panose="02010609060101010101" charset="-122"/>
              </a:rPr>
              <a:t>新闻内容</a:t>
            </a:r>
            <a:r>
              <a:rPr lang="zh-CN" altLang="en-US" sz="1600">
                <a:latin typeface="黑体" panose="02010609060101010101" charset="-122"/>
                <a:ea typeface="黑体" panose="02010609060101010101" charset="-122"/>
              </a:rPr>
              <a:t>，点击可以跳转至新闻页面。除此之外，我们筛选了</a:t>
            </a:r>
            <a:r>
              <a:rPr lang="zh-CN" altLang="en-US" sz="1600" b="1">
                <a:solidFill>
                  <a:srgbClr val="10705A"/>
                </a:solidFill>
                <a:latin typeface="黑体" panose="02010609060101010101" charset="-122"/>
                <a:ea typeface="黑体" panose="02010609060101010101" charset="-122"/>
              </a:rPr>
              <a:t>报名人数最多的五个活动</a:t>
            </a:r>
            <a:r>
              <a:rPr lang="zh-CN" altLang="en-US" sz="1600">
                <a:latin typeface="黑体" panose="02010609060101010101" charset="-122"/>
                <a:ea typeface="黑体" panose="02010609060101010101" charset="-122"/>
              </a:rPr>
              <a:t>在首页呈现，方便用户更快速了解最新资讯。</a:t>
            </a:r>
            <a:endParaRPr lang="zh-CN" altLang="en-US" sz="1600">
              <a:latin typeface="黑体" panose="02010609060101010101" charset="-122"/>
              <a:ea typeface="黑体" panose="02010609060101010101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组合 8"/>
          <p:cNvGrpSpPr/>
          <p:nvPr/>
        </p:nvGrpSpPr>
        <p:grpSpPr>
          <a:xfrm flipH="1">
            <a:off x="11209675" y="476250"/>
            <a:ext cx="299700" cy="230924"/>
            <a:chOff x="197812" y="302476"/>
            <a:chExt cx="299700" cy="230924"/>
          </a:xfrm>
          <a:solidFill>
            <a:srgbClr val="267A63"/>
          </a:solidFill>
        </p:grpSpPr>
        <p:sp>
          <p:nvSpPr>
            <p:cNvPr id="10" name="矩形: 圆角 9"/>
            <p:cNvSpPr/>
            <p:nvPr/>
          </p:nvSpPr>
          <p:spPr>
            <a:xfrm>
              <a:off x="197812" y="302476"/>
              <a:ext cx="299700" cy="29970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1" name="矩形: 圆角 10"/>
            <p:cNvSpPr/>
            <p:nvPr/>
          </p:nvSpPr>
          <p:spPr>
            <a:xfrm>
              <a:off x="197812" y="503430"/>
              <a:ext cx="179820" cy="29970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" name="矩形: 圆角 11"/>
            <p:cNvSpPr/>
            <p:nvPr/>
          </p:nvSpPr>
          <p:spPr>
            <a:xfrm>
              <a:off x="197812" y="402953"/>
              <a:ext cx="239760" cy="29970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3" name="矩形 12"/>
          <p:cNvSpPr/>
          <p:nvPr/>
        </p:nvSpPr>
        <p:spPr>
          <a:xfrm>
            <a:off x="0" y="6781290"/>
            <a:ext cx="12192000" cy="76710"/>
          </a:xfrm>
          <a:prstGeom prst="rect">
            <a:avLst/>
          </a:prstGeom>
          <a:solidFill>
            <a:srgbClr val="267A6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64" name="组合 63"/>
          <p:cNvGrpSpPr/>
          <p:nvPr/>
        </p:nvGrpSpPr>
        <p:grpSpPr>
          <a:xfrm>
            <a:off x="426085" y="395605"/>
            <a:ext cx="5584190" cy="777240"/>
            <a:chOff x="671" y="623"/>
            <a:chExt cx="8794" cy="1224"/>
          </a:xfrm>
        </p:grpSpPr>
        <p:grpSp>
          <p:nvGrpSpPr>
            <p:cNvPr id="65" name="组合 64"/>
            <p:cNvGrpSpPr/>
            <p:nvPr/>
          </p:nvGrpSpPr>
          <p:grpSpPr>
            <a:xfrm>
              <a:off x="671" y="675"/>
              <a:ext cx="8794" cy="1172"/>
              <a:chOff x="671" y="675"/>
              <a:chExt cx="8794" cy="1172"/>
            </a:xfrm>
          </p:grpSpPr>
          <p:grpSp>
            <p:nvGrpSpPr>
              <p:cNvPr id="68" name="组合 67"/>
              <p:cNvGrpSpPr/>
              <p:nvPr/>
            </p:nvGrpSpPr>
            <p:grpSpPr>
              <a:xfrm rot="0">
                <a:off x="1163" y="675"/>
                <a:ext cx="8302" cy="1159"/>
                <a:chOff x="1163" y="675"/>
                <a:chExt cx="8302" cy="1159"/>
              </a:xfrm>
            </p:grpSpPr>
            <p:sp>
              <p:nvSpPr>
                <p:cNvPr id="75" name="文本框 74"/>
                <p:cNvSpPr txBox="1"/>
                <p:nvPr/>
              </p:nvSpPr>
              <p:spPr>
                <a:xfrm>
                  <a:off x="2155" y="1303"/>
                  <a:ext cx="7310" cy="5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p>
                  <a:pPr algn="l"/>
                  <a:r>
                    <a:rPr lang="en-US" altLang="zh-CN" sz="1600" dirty="0">
                      <a:solidFill>
                        <a:srgbClr val="10705A"/>
                      </a:solidFill>
                      <a:latin typeface="+mj-ea"/>
                      <a:ea typeface="+mj-ea"/>
                    </a:rPr>
                    <a:t>3.2 </a:t>
                  </a:r>
                  <a:r>
                    <a:rPr lang="zh-CN" altLang="en-US" sz="1600" dirty="0">
                      <a:solidFill>
                        <a:srgbClr val="10705A"/>
                      </a:solidFill>
                      <a:latin typeface="+mj-ea"/>
                      <a:ea typeface="+mj-ea"/>
                    </a:rPr>
                    <a:t>森林百科</a:t>
                  </a:r>
                  <a:endParaRPr lang="zh-CN" altLang="en-US" sz="1600" dirty="0">
                    <a:solidFill>
                      <a:srgbClr val="10705A"/>
                    </a:solidFill>
                    <a:latin typeface="+mj-ea"/>
                    <a:ea typeface="+mj-ea"/>
                  </a:endParaRPr>
                </a:p>
              </p:txBody>
            </p:sp>
            <p:grpSp>
              <p:nvGrpSpPr>
                <p:cNvPr id="84" name="组合 83"/>
                <p:cNvGrpSpPr/>
                <p:nvPr/>
              </p:nvGrpSpPr>
              <p:grpSpPr>
                <a:xfrm>
                  <a:off x="1163" y="675"/>
                  <a:ext cx="780" cy="780"/>
                  <a:chOff x="17325" y="9160"/>
                  <a:chExt cx="780" cy="780"/>
                </a:xfrm>
              </p:grpSpPr>
              <p:sp>
                <p:nvSpPr>
                  <p:cNvPr id="85" name="椭圆 84"/>
                  <p:cNvSpPr/>
                  <p:nvPr/>
                </p:nvSpPr>
                <p:spPr>
                  <a:xfrm>
                    <a:off x="17325" y="9160"/>
                    <a:ext cx="780" cy="780"/>
                  </a:xfrm>
                  <a:prstGeom prst="ellipse">
                    <a:avLst/>
                  </a:prstGeom>
                  <a:noFill/>
                  <a:ln>
                    <a:solidFill>
                      <a:srgbClr val="267A63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p>
                    <a:pPr algn="ctr"/>
                    <a:endParaRPr lang="zh-CN" altLang="en-US"/>
                  </a:p>
                </p:txBody>
              </p:sp>
              <p:pic>
                <p:nvPicPr>
                  <p:cNvPr id="86" name="图片 85" descr="森林"/>
                  <p:cNvPicPr>
                    <a:picLocks noChangeAspect="1"/>
                  </p:cNvPicPr>
                  <p:nvPr/>
                </p:nvPicPr>
                <p:blipFill>
                  <a:blip r:embed="rId1">
                    <a:extLst>
                      <a:ext uri="{96DAC541-7B7A-43D3-8B79-37D633B846F1}">
                        <asvg:svgBlip xmlns:asvg="http://schemas.microsoft.com/office/drawing/2016/SVG/main" r:embed="rId2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17391" y="9214"/>
                    <a:ext cx="663" cy="663"/>
                  </a:xfrm>
                  <a:prstGeom prst="rect">
                    <a:avLst/>
                  </a:prstGeom>
                </p:spPr>
              </p:pic>
            </p:grpSp>
          </p:grpSp>
          <p:sp>
            <p:nvSpPr>
              <p:cNvPr id="87" name="文本框 86"/>
              <p:cNvSpPr txBox="1"/>
              <p:nvPr/>
            </p:nvSpPr>
            <p:spPr>
              <a:xfrm>
                <a:off x="671" y="1461"/>
                <a:ext cx="1797" cy="386"/>
              </a:xfrm>
              <a:prstGeom prst="rect">
                <a:avLst/>
              </a:prstGeom>
              <a:noFill/>
            </p:spPr>
            <p:txBody>
              <a:bodyPr wrap="square" rtlCol="0" anchor="t">
                <a:spAutoFit/>
              </a:bodyPr>
              <a:p>
                <a:pPr algn="ctr"/>
                <a:r>
                  <a:rPr lang="zh-CN" altLang="en-US" sz="1000" dirty="0">
                    <a:solidFill>
                      <a:srgbClr val="267A63"/>
                    </a:solidFill>
                    <a:latin typeface="+mj-ea"/>
                    <a:ea typeface="+mj-ea"/>
                    <a:sym typeface="+mn-ea"/>
                  </a:rPr>
                  <a:t>林上鹰眼</a:t>
                </a:r>
                <a:endParaRPr lang="zh-CN" altLang="en-US" sz="1000" dirty="0">
                  <a:solidFill>
                    <a:srgbClr val="267A63"/>
                  </a:solidFill>
                  <a:latin typeface="+mj-ea"/>
                  <a:ea typeface="+mj-ea"/>
                  <a:sym typeface="+mn-ea"/>
                </a:endParaRPr>
              </a:p>
            </p:txBody>
          </p:sp>
        </p:grpSp>
        <p:sp>
          <p:nvSpPr>
            <p:cNvPr id="88" name="文本框 87"/>
            <p:cNvSpPr txBox="1"/>
            <p:nvPr/>
          </p:nvSpPr>
          <p:spPr>
            <a:xfrm>
              <a:off x="2115" y="623"/>
              <a:ext cx="3875" cy="72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l"/>
              <a:r>
                <a:rPr lang="zh-CN" altLang="en-US" sz="2400" dirty="0">
                  <a:latin typeface="+mj-ea"/>
                  <a:ea typeface="+mj-ea"/>
                </a:rPr>
                <a:t>系统功能展示</a:t>
              </a:r>
              <a:endParaRPr lang="zh-CN" altLang="en-US" sz="2400" dirty="0">
                <a:latin typeface="+mj-ea"/>
                <a:ea typeface="+mj-ea"/>
              </a:endParaRPr>
            </a:p>
          </p:txBody>
        </p:sp>
      </p:grpSp>
      <p:sp>
        <p:nvSpPr>
          <p:cNvPr id="7" name="文本框 6"/>
          <p:cNvSpPr txBox="1"/>
          <p:nvPr/>
        </p:nvSpPr>
        <p:spPr>
          <a:xfrm>
            <a:off x="515620" y="1425575"/>
            <a:ext cx="1515110" cy="303530"/>
          </a:xfrm>
          <a:prstGeom prst="roundRect">
            <a:avLst>
              <a:gd name="adj" fmla="val 43723"/>
            </a:avLst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square" rtlCol="0" anchor="ctr" anchorCtr="0">
            <a:noAutofit/>
            <a:scene3d>
              <a:camera prst="orthographicFront"/>
              <a:lightRig rig="threePt" dir="t"/>
            </a:scene3d>
          </a:bodyPr>
          <a:p>
            <a:pPr lvl="0" algn="ctr">
              <a:buClrTx/>
              <a:buSzTx/>
              <a:buFontTx/>
            </a:pPr>
            <a:r>
              <a:rPr lang="zh-CN" sz="1400" b="1" dirty="0">
                <a:solidFill>
                  <a:srgbClr val="10705A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黑体" panose="02010609060101010101" charset="-122"/>
                <a:ea typeface="黑体" panose="02010609060101010101" charset="-122"/>
                <a:sym typeface="+mn-ea"/>
              </a:rPr>
              <a:t>百科编辑</a:t>
            </a:r>
            <a:endParaRPr lang="zh-CN" sz="1400" b="1" dirty="0">
              <a:solidFill>
                <a:srgbClr val="10705A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黑体" panose="02010609060101010101" charset="-122"/>
              <a:ea typeface="黑体" panose="02010609060101010101" charset="-122"/>
              <a:sym typeface="+mn-ea"/>
            </a:endParaRPr>
          </a:p>
        </p:txBody>
      </p:sp>
      <p:sp>
        <p:nvSpPr>
          <p:cNvPr id="109" name="文本框 108"/>
          <p:cNvSpPr txBox="1"/>
          <p:nvPr/>
        </p:nvSpPr>
        <p:spPr>
          <a:xfrm>
            <a:off x="5730240" y="6464300"/>
            <a:ext cx="4064000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1200">
                <a:solidFill>
                  <a:schemeClr val="tx1"/>
                </a:solidFill>
              </a:rPr>
              <a:t>图：百科编辑页面</a:t>
            </a:r>
            <a:endParaRPr lang="en-US" altLang="zh-CN" sz="1200">
              <a:solidFill>
                <a:schemeClr val="tx1"/>
              </a:solidFill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3"/>
          <a:srcRect b="2640"/>
          <a:stretch>
            <a:fillRect/>
          </a:stretch>
        </p:blipFill>
        <p:spPr>
          <a:xfrm>
            <a:off x="5790565" y="933450"/>
            <a:ext cx="5767705" cy="5495290"/>
          </a:xfrm>
          <a:prstGeom prst="rect">
            <a:avLst/>
          </a:prstGeom>
          <a:ln>
            <a:solidFill>
              <a:srgbClr val="267A63"/>
            </a:solidFill>
          </a:ln>
          <a:effectLst>
            <a:outerShdw blurRad="177800" dist="152400" dir="3240000" algn="ctr" rotWithShape="0">
              <a:srgbClr val="000000">
                <a:alpha val="25000"/>
              </a:srgbClr>
            </a:outerShdw>
          </a:effectLst>
        </p:spPr>
      </p:pic>
      <p:sp>
        <p:nvSpPr>
          <p:cNvPr id="3" name="文本框 2"/>
          <p:cNvSpPr txBox="1"/>
          <p:nvPr/>
        </p:nvSpPr>
        <p:spPr>
          <a:xfrm>
            <a:off x="515620" y="1827530"/>
            <a:ext cx="4934585" cy="1598295"/>
          </a:xfrm>
          <a:prstGeom prst="rect">
            <a:avLst/>
          </a:prstGeom>
        </p:spPr>
        <p:txBody>
          <a:bodyPr wrap="square">
            <a:spAutoFit/>
          </a:bodyPr>
          <a:p>
            <a:pPr marL="0" indent="266700" algn="just" defTabSz="266700">
              <a:lnSpc>
                <a:spcPct val="14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400">
                <a:latin typeface="黑体" panose="02010609060101010101" charset="-122"/>
                <a:ea typeface="黑体" panose="02010609060101010101" charset="-122"/>
              </a:rPr>
              <a:t>“百科编辑”模块</a:t>
            </a:r>
            <a:r>
              <a:rPr lang="zh-CN" altLang="en-US" sz="1400" b="1">
                <a:solidFill>
                  <a:srgbClr val="10705A"/>
                </a:solidFill>
                <a:latin typeface="黑体" panose="02010609060101010101" charset="-122"/>
                <a:ea typeface="黑体" panose="02010609060101010101" charset="-122"/>
              </a:rPr>
              <a:t>针对林业管理人员和林业监管人员设计</a:t>
            </a:r>
            <a:r>
              <a:rPr lang="zh-CN" altLang="en-US" sz="1400">
                <a:latin typeface="黑体" panose="02010609060101010101" charset="-122"/>
                <a:ea typeface="黑体" panose="02010609060101010101" charset="-122"/>
              </a:rPr>
              <a:t>，</a:t>
            </a:r>
            <a:r>
              <a:rPr lang="zh-CN" altLang="en-US" sz="1400" b="1">
                <a:solidFill>
                  <a:srgbClr val="10705A"/>
                </a:solidFill>
                <a:latin typeface="黑体" panose="02010609060101010101" charset="-122"/>
                <a:ea typeface="黑体" panose="02010609060101010101" charset="-122"/>
              </a:rPr>
              <a:t>用于单个林区的百科数据编辑以及新林区的信息添加</a:t>
            </a:r>
            <a:r>
              <a:rPr lang="zh-CN" altLang="en-US" sz="1400">
                <a:latin typeface="黑体" panose="02010609060101010101" charset="-122"/>
                <a:ea typeface="黑体" panose="02010609060101010101" charset="-122"/>
              </a:rPr>
              <a:t>。通过Flask路由处理请求，利用SQLAlchemy执行数据库操作，实现了一个基本的数据管理板块，完成</a:t>
            </a:r>
            <a:r>
              <a:rPr lang="zh-CN" altLang="en-US" sz="1400" b="1">
                <a:solidFill>
                  <a:srgbClr val="10705A"/>
                </a:solidFill>
                <a:latin typeface="黑体" panose="02010609060101010101" charset="-122"/>
                <a:ea typeface="黑体" panose="02010609060101010101" charset="-122"/>
              </a:rPr>
              <a:t>对各个森林基本信息和变量信息的管理</a:t>
            </a:r>
            <a:r>
              <a:rPr lang="zh-CN" altLang="en-US" sz="1400">
                <a:latin typeface="黑体" panose="02010609060101010101" charset="-122"/>
                <a:ea typeface="黑体" panose="02010609060101010101" charset="-122"/>
              </a:rPr>
              <a:t>。</a:t>
            </a:r>
            <a:endParaRPr lang="en-US" altLang="zh-CN" sz="1400">
              <a:latin typeface="黑体" panose="02010609060101010101" charset="-122"/>
              <a:ea typeface="黑体" panose="02010609060101010101" charset="-122"/>
            </a:endParaRPr>
          </a:p>
        </p:txBody>
      </p:sp>
      <p:grpSp>
        <p:nvGrpSpPr>
          <p:cNvPr id="105" name="组合 104"/>
          <p:cNvGrpSpPr/>
          <p:nvPr>
            <p:custDataLst>
              <p:tags r:id="rId4"/>
            </p:custDataLst>
          </p:nvPr>
        </p:nvGrpSpPr>
        <p:grpSpPr>
          <a:xfrm rot="0">
            <a:off x="520700" y="3578860"/>
            <a:ext cx="4248150" cy="589915"/>
            <a:chOff x="1311" y="5584"/>
            <a:chExt cx="6690" cy="929"/>
          </a:xfrm>
        </p:grpSpPr>
        <p:grpSp>
          <p:nvGrpSpPr>
            <p:cNvPr id="40" name="组合 39"/>
            <p:cNvGrpSpPr/>
            <p:nvPr/>
          </p:nvGrpSpPr>
          <p:grpSpPr>
            <a:xfrm rot="0">
              <a:off x="1311" y="5584"/>
              <a:ext cx="6690" cy="530"/>
              <a:chOff x="1083" y="5532"/>
              <a:chExt cx="6690" cy="530"/>
            </a:xfrm>
          </p:grpSpPr>
          <p:sp>
            <p:nvSpPr>
              <p:cNvPr id="33" name="文本框 32"/>
              <p:cNvSpPr txBox="1"/>
              <p:nvPr>
                <p:custDataLst>
                  <p:tags r:id="rId5"/>
                </p:custDataLst>
              </p:nvPr>
            </p:nvSpPr>
            <p:spPr>
              <a:xfrm>
                <a:off x="1623" y="5532"/>
                <a:ext cx="6150" cy="5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p>
                <a:pPr algn="l"/>
                <a:r>
                  <a:rPr lang="zh-CN" altLang="en-US" sz="1600" dirty="0">
                    <a:solidFill>
                      <a:srgbClr val="181717"/>
                    </a:solidFill>
                    <a:latin typeface="+mj-ea"/>
                    <a:ea typeface="+mj-ea"/>
                  </a:rPr>
                  <a:t>森林基本信息创建</a:t>
                </a:r>
                <a:endParaRPr lang="zh-CN" altLang="en-US" sz="1600" dirty="0">
                  <a:solidFill>
                    <a:srgbClr val="181717"/>
                  </a:solidFill>
                  <a:latin typeface="+mj-ea"/>
                  <a:ea typeface="+mj-ea"/>
                </a:endParaRPr>
              </a:p>
            </p:txBody>
          </p:sp>
          <p:grpSp>
            <p:nvGrpSpPr>
              <p:cNvPr id="14" name="组合 13"/>
              <p:cNvGrpSpPr/>
              <p:nvPr/>
            </p:nvGrpSpPr>
            <p:grpSpPr>
              <a:xfrm>
                <a:off x="1083" y="5644"/>
                <a:ext cx="344" cy="344"/>
                <a:chOff x="1427" y="2701"/>
                <a:chExt cx="344" cy="344"/>
              </a:xfrm>
            </p:grpSpPr>
            <p:grpSp>
              <p:nvGrpSpPr>
                <p:cNvPr id="27" name="组合 26"/>
                <p:cNvGrpSpPr/>
                <p:nvPr>
                  <p:custDataLst>
                    <p:tags r:id="rId6"/>
                  </p:custDataLst>
                </p:nvPr>
              </p:nvGrpSpPr>
              <p:grpSpPr>
                <a:xfrm rot="0">
                  <a:off x="1534" y="2808"/>
                  <a:ext cx="130" cy="131"/>
                  <a:chOff x="682669" y="10107210"/>
                  <a:chExt cx="300000" cy="300469"/>
                </a:xfrm>
              </p:grpSpPr>
              <p:sp>
                <p:nvSpPr>
                  <p:cNvPr id="28" name="任意多边形: 形状 27"/>
                  <p:cNvSpPr/>
                  <p:nvPr>
                    <p:custDataLst>
                      <p:tags r:id="rId7"/>
                    </p:custDataLst>
                  </p:nvPr>
                </p:nvSpPr>
                <p:spPr>
                  <a:xfrm>
                    <a:off x="682669" y="10107210"/>
                    <a:ext cx="286666" cy="293268"/>
                  </a:xfrm>
                  <a:custGeom>
                    <a:avLst/>
                    <a:gdLst>
                      <a:gd name="connsiteX0" fmla="*/ 202500 w 286666"/>
                      <a:gd name="connsiteY0" fmla="*/ 292969 h 293268"/>
                      <a:gd name="connsiteX1" fmla="*/ 52500 w 286666"/>
                      <a:gd name="connsiteY1" fmla="*/ 240469 h 293268"/>
                      <a:gd name="connsiteX2" fmla="*/ 0 w 286666"/>
                      <a:gd name="connsiteY2" fmla="*/ 469 h 293268"/>
                      <a:gd name="connsiteX3" fmla="*/ 240000 w 286666"/>
                      <a:gd name="connsiteY3" fmla="*/ 37969 h 293268"/>
                      <a:gd name="connsiteX4" fmla="*/ 285000 w 286666"/>
                      <a:gd name="connsiteY4" fmla="*/ 210469 h 2932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286666" h="293268">
                        <a:moveTo>
                          <a:pt x="202500" y="292969"/>
                        </a:moveTo>
                        <a:cubicBezTo>
                          <a:pt x="202500" y="292969"/>
                          <a:pt x="105000" y="300469"/>
                          <a:pt x="52500" y="240469"/>
                        </a:cubicBezTo>
                        <a:cubicBezTo>
                          <a:pt x="0" y="180469"/>
                          <a:pt x="0" y="469"/>
                          <a:pt x="0" y="469"/>
                        </a:cubicBezTo>
                        <a:cubicBezTo>
                          <a:pt x="0" y="469"/>
                          <a:pt x="180000" y="-7031"/>
                          <a:pt x="240000" y="37969"/>
                        </a:cubicBezTo>
                        <a:cubicBezTo>
                          <a:pt x="300000" y="82969"/>
                          <a:pt x="285000" y="210469"/>
                          <a:pt x="285000" y="210469"/>
                        </a:cubicBezTo>
                      </a:path>
                    </a:pathLst>
                  </a:custGeom>
                  <a:noFill/>
                  <a:ln w="9525" cap="rnd">
                    <a:solidFill>
                      <a:srgbClr val="267A63"/>
                    </a:solidFill>
                    <a:prstDash val="solid"/>
                    <a:round/>
                  </a:ln>
                </p:spPr>
                <p:txBody>
                  <a:bodyPr rtlCol="0" anchor="ctr"/>
                  <a:p>
                    <a:endParaRPr lang="zh-CN" altLang="en-US"/>
                  </a:p>
                </p:txBody>
              </p:sp>
              <p:sp>
                <p:nvSpPr>
                  <p:cNvPr id="29" name="任意多边形: 形状 28"/>
                  <p:cNvSpPr/>
                  <p:nvPr>
                    <p:custDataLst>
                      <p:tags r:id="rId8"/>
                    </p:custDataLst>
                  </p:nvPr>
                </p:nvSpPr>
                <p:spPr>
                  <a:xfrm>
                    <a:off x="772669" y="10175179"/>
                    <a:ext cx="210000" cy="232500"/>
                  </a:xfrm>
                  <a:custGeom>
                    <a:avLst/>
                    <a:gdLst>
                      <a:gd name="connsiteX0" fmla="*/ 210000 w 210000"/>
                      <a:gd name="connsiteY0" fmla="*/ 232500 h 232500"/>
                      <a:gd name="connsiteX1" fmla="*/ 75000 w 210000"/>
                      <a:gd name="connsiteY1" fmla="*/ 112500 h 232500"/>
                      <a:gd name="connsiteX2" fmla="*/ 0 w 210000"/>
                      <a:gd name="connsiteY2" fmla="*/ 0 h 2325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210000" h="232500">
                        <a:moveTo>
                          <a:pt x="210000" y="232500"/>
                        </a:moveTo>
                        <a:cubicBezTo>
                          <a:pt x="210000" y="232500"/>
                          <a:pt x="126155" y="169136"/>
                          <a:pt x="75000" y="112500"/>
                        </a:cubicBezTo>
                        <a:cubicBezTo>
                          <a:pt x="23845" y="55864"/>
                          <a:pt x="0" y="0"/>
                          <a:pt x="0" y="0"/>
                        </a:cubicBezTo>
                      </a:path>
                    </a:pathLst>
                  </a:custGeom>
                  <a:noFill/>
                  <a:ln w="9525" cap="rnd">
                    <a:solidFill>
                      <a:srgbClr val="267A63"/>
                    </a:solidFill>
                    <a:prstDash val="solid"/>
                    <a:round/>
                  </a:ln>
                </p:spPr>
                <p:txBody>
                  <a:bodyPr rtlCol="0" anchor="ctr"/>
                  <a:p>
                    <a:endParaRPr lang="zh-CN" altLang="en-US"/>
                  </a:p>
                </p:txBody>
              </p:sp>
              <p:sp>
                <p:nvSpPr>
                  <p:cNvPr id="30" name="任意多边形: 形状 29"/>
                  <p:cNvSpPr/>
                  <p:nvPr>
                    <p:custDataLst>
                      <p:tags r:id="rId9"/>
                    </p:custDataLst>
                  </p:nvPr>
                </p:nvSpPr>
                <p:spPr>
                  <a:xfrm>
                    <a:off x="847669" y="10190179"/>
                    <a:ext cx="7500" cy="97500"/>
                  </a:xfrm>
                  <a:custGeom>
                    <a:avLst/>
                    <a:gdLst>
                      <a:gd name="connsiteX0" fmla="*/ 0 w 7500"/>
                      <a:gd name="connsiteY0" fmla="*/ 97500 h 97500"/>
                      <a:gd name="connsiteX1" fmla="*/ 7500 w 7500"/>
                      <a:gd name="connsiteY1" fmla="*/ 0 h 975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</a:cxnLst>
                    <a:rect l="l" t="t" r="r" b="b"/>
                    <a:pathLst>
                      <a:path w="7500" h="97500">
                        <a:moveTo>
                          <a:pt x="0" y="97500"/>
                        </a:moveTo>
                        <a:lnTo>
                          <a:pt x="7500" y="0"/>
                        </a:lnTo>
                      </a:path>
                    </a:pathLst>
                  </a:custGeom>
                  <a:noFill/>
                  <a:ln w="9525" cap="rnd">
                    <a:solidFill>
                      <a:srgbClr val="267A63"/>
                    </a:solidFill>
                    <a:prstDash val="solid"/>
                    <a:round/>
                  </a:ln>
                </p:spPr>
                <p:txBody>
                  <a:bodyPr rtlCol="0" anchor="ctr"/>
                  <a:p>
                    <a:endParaRPr lang="zh-CN" altLang="en-US"/>
                  </a:p>
                </p:txBody>
              </p:sp>
              <p:sp>
                <p:nvSpPr>
                  <p:cNvPr id="6" name="任意多边形: 形状 30"/>
                  <p:cNvSpPr/>
                  <p:nvPr>
                    <p:custDataLst>
                      <p:tags r:id="rId10"/>
                    </p:custDataLst>
                  </p:nvPr>
                </p:nvSpPr>
                <p:spPr>
                  <a:xfrm>
                    <a:off x="772669" y="10280179"/>
                    <a:ext cx="75000" cy="7500"/>
                  </a:xfrm>
                  <a:custGeom>
                    <a:avLst/>
                    <a:gdLst>
                      <a:gd name="connsiteX0" fmla="*/ 75000 w 75000"/>
                      <a:gd name="connsiteY0" fmla="*/ 7500 h 7500"/>
                      <a:gd name="connsiteX1" fmla="*/ 0 w 75000"/>
                      <a:gd name="connsiteY1" fmla="*/ 0 h 75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</a:cxnLst>
                    <a:rect l="l" t="t" r="r" b="b"/>
                    <a:pathLst>
                      <a:path w="75000" h="7500">
                        <a:moveTo>
                          <a:pt x="75000" y="7500"/>
                        </a:moveTo>
                        <a:lnTo>
                          <a:pt x="0" y="0"/>
                        </a:lnTo>
                      </a:path>
                    </a:pathLst>
                  </a:custGeom>
                  <a:noFill/>
                  <a:ln w="9525" cap="rnd">
                    <a:solidFill>
                      <a:srgbClr val="267A63"/>
                    </a:solidFill>
                    <a:prstDash val="solid"/>
                    <a:round/>
                  </a:ln>
                </p:spPr>
                <p:txBody>
                  <a:bodyPr rtlCol="0" anchor="ctr"/>
                  <a:p>
                    <a:endParaRPr lang="zh-CN" altLang="en-US"/>
                  </a:p>
                </p:txBody>
              </p:sp>
            </p:grpSp>
            <p:sp>
              <p:nvSpPr>
                <p:cNvPr id="8" name="椭圆 7"/>
                <p:cNvSpPr/>
                <p:nvPr>
                  <p:custDataLst>
                    <p:tags r:id="rId11"/>
                  </p:custDataLst>
                </p:nvPr>
              </p:nvSpPr>
              <p:spPr>
                <a:xfrm>
                  <a:off x="1427" y="2701"/>
                  <a:ext cx="344" cy="344"/>
                </a:xfrm>
                <a:prstGeom prst="ellipse">
                  <a:avLst/>
                </a:prstGeom>
                <a:noFill/>
                <a:ln>
                  <a:solidFill>
                    <a:srgbClr val="267A63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p>
                  <a:pPr algn="ctr"/>
                  <a:endParaRPr lang="zh-CN" altLang="en-US"/>
                </a:p>
              </p:txBody>
            </p:sp>
          </p:grpSp>
        </p:grpSp>
        <p:sp>
          <p:nvSpPr>
            <p:cNvPr id="104" name="文本框 103"/>
            <p:cNvSpPr txBox="1"/>
            <p:nvPr>
              <p:custDataLst>
                <p:tags r:id="rId12"/>
              </p:custDataLst>
            </p:nvPr>
          </p:nvSpPr>
          <p:spPr>
            <a:xfrm>
              <a:off x="1847" y="6079"/>
              <a:ext cx="3679" cy="434"/>
            </a:xfrm>
            <a:prstGeom prst="rect">
              <a:avLst/>
            </a:prstGeom>
          </p:spPr>
          <p:txBody>
            <a:bodyPr wrap="square">
              <a:spAutoFit/>
            </a:bodyPr>
            <a:p>
              <a:pPr marL="0" indent="0" algn="just" defTabSz="266700">
                <a:spcBef>
                  <a:spcPct val="0"/>
                </a:spcBef>
                <a:spcAft>
                  <a:spcPct val="0"/>
                </a:spcAft>
              </a:pPr>
              <a:r>
                <a:rPr lang="zh-CN" altLang="en-US" sz="1200">
                  <a:latin typeface="楷体" panose="02010609060101010101" charset="-122"/>
                  <a:ea typeface="楷体" panose="02010609060101010101" charset="-122"/>
                </a:rPr>
                <a:t>管理员填写森林基本信息表单。</a:t>
              </a:r>
              <a:endParaRPr lang="zh-CN" altLang="en-US" sz="1200">
                <a:latin typeface="楷体" panose="02010609060101010101" charset="-122"/>
                <a:ea typeface="楷体" panose="02010609060101010101" charset="-122"/>
              </a:endParaRPr>
            </a:p>
          </p:txBody>
        </p:sp>
      </p:grpSp>
      <p:grpSp>
        <p:nvGrpSpPr>
          <p:cNvPr id="106" name="组合 105"/>
          <p:cNvGrpSpPr/>
          <p:nvPr>
            <p:custDataLst>
              <p:tags r:id="rId13"/>
            </p:custDataLst>
          </p:nvPr>
        </p:nvGrpSpPr>
        <p:grpSpPr>
          <a:xfrm rot="0">
            <a:off x="520065" y="4330700"/>
            <a:ext cx="5403850" cy="589915"/>
            <a:chOff x="1311" y="5584"/>
            <a:chExt cx="8510" cy="929"/>
          </a:xfrm>
        </p:grpSpPr>
        <p:grpSp>
          <p:nvGrpSpPr>
            <p:cNvPr id="107" name="组合 106"/>
            <p:cNvGrpSpPr/>
            <p:nvPr/>
          </p:nvGrpSpPr>
          <p:grpSpPr>
            <a:xfrm rot="0">
              <a:off x="1311" y="5584"/>
              <a:ext cx="6690" cy="456"/>
              <a:chOff x="1083" y="5532"/>
              <a:chExt cx="6690" cy="456"/>
            </a:xfrm>
          </p:grpSpPr>
          <p:sp>
            <p:nvSpPr>
              <p:cNvPr id="108" name="文本框 107"/>
              <p:cNvSpPr txBox="1"/>
              <p:nvPr>
                <p:custDataLst>
                  <p:tags r:id="rId14"/>
                </p:custDataLst>
              </p:nvPr>
            </p:nvSpPr>
            <p:spPr>
              <a:xfrm>
                <a:off x="1623" y="5532"/>
                <a:ext cx="6150" cy="4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p>
                <a:pPr algn="l"/>
                <a:r>
                  <a:rPr lang="zh-CN" altLang="en-US" sz="1600" dirty="0">
                    <a:solidFill>
                      <a:srgbClr val="181717"/>
                    </a:solidFill>
                    <a:latin typeface="+mj-ea"/>
                    <a:ea typeface="+mj-ea"/>
                  </a:rPr>
                  <a:t>森林气候信息获取</a:t>
                </a:r>
                <a:endParaRPr lang="zh-CN" altLang="en-US" sz="1600" dirty="0">
                  <a:solidFill>
                    <a:srgbClr val="181717"/>
                  </a:solidFill>
                  <a:latin typeface="+mj-ea"/>
                  <a:ea typeface="+mj-ea"/>
                </a:endParaRPr>
              </a:p>
            </p:txBody>
          </p:sp>
          <p:grpSp>
            <p:nvGrpSpPr>
              <p:cNvPr id="110" name="组合 109"/>
              <p:cNvGrpSpPr/>
              <p:nvPr/>
            </p:nvGrpSpPr>
            <p:grpSpPr>
              <a:xfrm>
                <a:off x="1083" y="5644"/>
                <a:ext cx="344" cy="344"/>
                <a:chOff x="1427" y="2701"/>
                <a:chExt cx="344" cy="344"/>
              </a:xfrm>
            </p:grpSpPr>
            <p:grpSp>
              <p:nvGrpSpPr>
                <p:cNvPr id="111" name="组合 110"/>
                <p:cNvGrpSpPr/>
                <p:nvPr>
                  <p:custDataLst>
                    <p:tags r:id="rId15"/>
                  </p:custDataLst>
                </p:nvPr>
              </p:nvGrpSpPr>
              <p:grpSpPr>
                <a:xfrm rot="0">
                  <a:off x="1534" y="2808"/>
                  <a:ext cx="130" cy="131"/>
                  <a:chOff x="682669" y="10107210"/>
                  <a:chExt cx="300000" cy="300469"/>
                </a:xfrm>
              </p:grpSpPr>
              <p:sp>
                <p:nvSpPr>
                  <p:cNvPr id="112" name="任意多边形: 形状 27"/>
                  <p:cNvSpPr/>
                  <p:nvPr>
                    <p:custDataLst>
                      <p:tags r:id="rId16"/>
                    </p:custDataLst>
                  </p:nvPr>
                </p:nvSpPr>
                <p:spPr>
                  <a:xfrm>
                    <a:off x="682669" y="10107210"/>
                    <a:ext cx="286666" cy="293268"/>
                  </a:xfrm>
                  <a:custGeom>
                    <a:avLst/>
                    <a:gdLst>
                      <a:gd name="connsiteX0" fmla="*/ 202500 w 286666"/>
                      <a:gd name="connsiteY0" fmla="*/ 292969 h 293268"/>
                      <a:gd name="connsiteX1" fmla="*/ 52500 w 286666"/>
                      <a:gd name="connsiteY1" fmla="*/ 240469 h 293268"/>
                      <a:gd name="connsiteX2" fmla="*/ 0 w 286666"/>
                      <a:gd name="connsiteY2" fmla="*/ 469 h 293268"/>
                      <a:gd name="connsiteX3" fmla="*/ 240000 w 286666"/>
                      <a:gd name="connsiteY3" fmla="*/ 37969 h 293268"/>
                      <a:gd name="connsiteX4" fmla="*/ 285000 w 286666"/>
                      <a:gd name="connsiteY4" fmla="*/ 210469 h 2932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286666" h="293268">
                        <a:moveTo>
                          <a:pt x="202500" y="292969"/>
                        </a:moveTo>
                        <a:cubicBezTo>
                          <a:pt x="202500" y="292969"/>
                          <a:pt x="105000" y="300469"/>
                          <a:pt x="52500" y="240469"/>
                        </a:cubicBezTo>
                        <a:cubicBezTo>
                          <a:pt x="0" y="180469"/>
                          <a:pt x="0" y="469"/>
                          <a:pt x="0" y="469"/>
                        </a:cubicBezTo>
                        <a:cubicBezTo>
                          <a:pt x="0" y="469"/>
                          <a:pt x="180000" y="-7031"/>
                          <a:pt x="240000" y="37969"/>
                        </a:cubicBezTo>
                        <a:cubicBezTo>
                          <a:pt x="300000" y="82969"/>
                          <a:pt x="285000" y="210469"/>
                          <a:pt x="285000" y="210469"/>
                        </a:cubicBezTo>
                      </a:path>
                    </a:pathLst>
                  </a:custGeom>
                  <a:noFill/>
                  <a:ln w="9525" cap="rnd">
                    <a:solidFill>
                      <a:srgbClr val="267A63"/>
                    </a:solidFill>
                    <a:prstDash val="solid"/>
                    <a:round/>
                  </a:ln>
                </p:spPr>
                <p:txBody>
                  <a:bodyPr rtlCol="0" anchor="ctr"/>
                  <a:p>
                    <a:endParaRPr lang="zh-CN" altLang="en-US"/>
                  </a:p>
                </p:txBody>
              </p:sp>
              <p:sp>
                <p:nvSpPr>
                  <p:cNvPr id="113" name="任意多边形: 形状 28"/>
                  <p:cNvSpPr/>
                  <p:nvPr>
                    <p:custDataLst>
                      <p:tags r:id="rId17"/>
                    </p:custDataLst>
                  </p:nvPr>
                </p:nvSpPr>
                <p:spPr>
                  <a:xfrm>
                    <a:off x="772669" y="10175179"/>
                    <a:ext cx="210000" cy="232500"/>
                  </a:xfrm>
                  <a:custGeom>
                    <a:avLst/>
                    <a:gdLst>
                      <a:gd name="connsiteX0" fmla="*/ 210000 w 210000"/>
                      <a:gd name="connsiteY0" fmla="*/ 232500 h 232500"/>
                      <a:gd name="connsiteX1" fmla="*/ 75000 w 210000"/>
                      <a:gd name="connsiteY1" fmla="*/ 112500 h 232500"/>
                      <a:gd name="connsiteX2" fmla="*/ 0 w 210000"/>
                      <a:gd name="connsiteY2" fmla="*/ 0 h 2325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210000" h="232500">
                        <a:moveTo>
                          <a:pt x="210000" y="232500"/>
                        </a:moveTo>
                        <a:cubicBezTo>
                          <a:pt x="210000" y="232500"/>
                          <a:pt x="126155" y="169136"/>
                          <a:pt x="75000" y="112500"/>
                        </a:cubicBezTo>
                        <a:cubicBezTo>
                          <a:pt x="23845" y="55864"/>
                          <a:pt x="0" y="0"/>
                          <a:pt x="0" y="0"/>
                        </a:cubicBezTo>
                      </a:path>
                    </a:pathLst>
                  </a:custGeom>
                  <a:noFill/>
                  <a:ln w="9525" cap="rnd">
                    <a:solidFill>
                      <a:srgbClr val="267A63"/>
                    </a:solidFill>
                    <a:prstDash val="solid"/>
                    <a:round/>
                  </a:ln>
                </p:spPr>
                <p:txBody>
                  <a:bodyPr rtlCol="0" anchor="ctr"/>
                  <a:p>
                    <a:endParaRPr lang="zh-CN" altLang="en-US"/>
                  </a:p>
                </p:txBody>
              </p:sp>
              <p:sp>
                <p:nvSpPr>
                  <p:cNvPr id="114" name="任意多边形: 形状 29"/>
                  <p:cNvSpPr/>
                  <p:nvPr>
                    <p:custDataLst>
                      <p:tags r:id="rId18"/>
                    </p:custDataLst>
                  </p:nvPr>
                </p:nvSpPr>
                <p:spPr>
                  <a:xfrm>
                    <a:off x="847669" y="10190179"/>
                    <a:ext cx="7500" cy="97500"/>
                  </a:xfrm>
                  <a:custGeom>
                    <a:avLst/>
                    <a:gdLst>
                      <a:gd name="connsiteX0" fmla="*/ 0 w 7500"/>
                      <a:gd name="connsiteY0" fmla="*/ 97500 h 97500"/>
                      <a:gd name="connsiteX1" fmla="*/ 7500 w 7500"/>
                      <a:gd name="connsiteY1" fmla="*/ 0 h 975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</a:cxnLst>
                    <a:rect l="l" t="t" r="r" b="b"/>
                    <a:pathLst>
                      <a:path w="7500" h="97500">
                        <a:moveTo>
                          <a:pt x="0" y="97500"/>
                        </a:moveTo>
                        <a:lnTo>
                          <a:pt x="7500" y="0"/>
                        </a:lnTo>
                      </a:path>
                    </a:pathLst>
                  </a:custGeom>
                  <a:noFill/>
                  <a:ln w="9525" cap="rnd">
                    <a:solidFill>
                      <a:srgbClr val="267A63"/>
                    </a:solidFill>
                    <a:prstDash val="solid"/>
                    <a:round/>
                  </a:ln>
                </p:spPr>
                <p:txBody>
                  <a:bodyPr rtlCol="0" anchor="ctr"/>
                  <a:p>
                    <a:endParaRPr lang="zh-CN" altLang="en-US"/>
                  </a:p>
                </p:txBody>
              </p:sp>
              <p:sp>
                <p:nvSpPr>
                  <p:cNvPr id="115" name="任意多边形: 形状 30"/>
                  <p:cNvSpPr/>
                  <p:nvPr>
                    <p:custDataLst>
                      <p:tags r:id="rId19"/>
                    </p:custDataLst>
                  </p:nvPr>
                </p:nvSpPr>
                <p:spPr>
                  <a:xfrm>
                    <a:off x="772669" y="10280179"/>
                    <a:ext cx="75000" cy="7500"/>
                  </a:xfrm>
                  <a:custGeom>
                    <a:avLst/>
                    <a:gdLst>
                      <a:gd name="connsiteX0" fmla="*/ 75000 w 75000"/>
                      <a:gd name="connsiteY0" fmla="*/ 7500 h 7500"/>
                      <a:gd name="connsiteX1" fmla="*/ 0 w 75000"/>
                      <a:gd name="connsiteY1" fmla="*/ 0 h 75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</a:cxnLst>
                    <a:rect l="l" t="t" r="r" b="b"/>
                    <a:pathLst>
                      <a:path w="75000" h="7500">
                        <a:moveTo>
                          <a:pt x="75000" y="7500"/>
                        </a:moveTo>
                        <a:lnTo>
                          <a:pt x="0" y="0"/>
                        </a:lnTo>
                      </a:path>
                    </a:pathLst>
                  </a:custGeom>
                  <a:noFill/>
                  <a:ln w="9525" cap="rnd">
                    <a:solidFill>
                      <a:srgbClr val="267A63"/>
                    </a:solidFill>
                    <a:prstDash val="solid"/>
                    <a:round/>
                  </a:ln>
                </p:spPr>
                <p:txBody>
                  <a:bodyPr rtlCol="0" anchor="ctr"/>
                  <a:p>
                    <a:endParaRPr lang="zh-CN" altLang="en-US"/>
                  </a:p>
                </p:txBody>
              </p:sp>
            </p:grpSp>
            <p:sp>
              <p:nvSpPr>
                <p:cNvPr id="116" name="椭圆 115"/>
                <p:cNvSpPr/>
                <p:nvPr>
                  <p:custDataLst>
                    <p:tags r:id="rId20"/>
                  </p:custDataLst>
                </p:nvPr>
              </p:nvSpPr>
              <p:spPr>
                <a:xfrm>
                  <a:off x="1427" y="2701"/>
                  <a:ext cx="344" cy="344"/>
                </a:xfrm>
                <a:prstGeom prst="ellipse">
                  <a:avLst/>
                </a:prstGeom>
                <a:noFill/>
                <a:ln>
                  <a:solidFill>
                    <a:srgbClr val="267A63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p>
                  <a:pPr algn="ctr"/>
                  <a:endParaRPr lang="zh-CN" altLang="en-US"/>
                </a:p>
              </p:txBody>
            </p:sp>
          </p:grpSp>
        </p:grpSp>
        <p:sp>
          <p:nvSpPr>
            <p:cNvPr id="117" name="文本框 116"/>
            <p:cNvSpPr txBox="1"/>
            <p:nvPr>
              <p:custDataLst>
                <p:tags r:id="rId21"/>
              </p:custDataLst>
            </p:nvPr>
          </p:nvSpPr>
          <p:spPr>
            <a:xfrm>
              <a:off x="1847" y="6079"/>
              <a:ext cx="7974" cy="434"/>
            </a:xfrm>
            <a:prstGeom prst="rect">
              <a:avLst/>
            </a:prstGeom>
          </p:spPr>
          <p:txBody>
            <a:bodyPr wrap="square">
              <a:spAutoFit/>
            </a:bodyPr>
            <a:p>
              <a:pPr marL="0" indent="0" algn="just" defTabSz="266700">
                <a:spcBef>
                  <a:spcPct val="0"/>
                </a:spcBef>
                <a:spcAft>
                  <a:spcPct val="0"/>
                </a:spcAft>
              </a:pPr>
              <a:r>
                <a:rPr lang="zh-CN" altLang="en-US" sz="1200">
                  <a:latin typeface="楷体" panose="02010609060101010101" charset="-122"/>
                  <a:ea typeface="楷体" panose="02010609060101010101" charset="-122"/>
                </a:rPr>
                <a:t>点击</a:t>
              </a:r>
              <a:r>
                <a:rPr lang="en-US" altLang="zh-CN" sz="1200">
                  <a:latin typeface="楷体" panose="02010609060101010101" charset="-122"/>
                  <a:ea typeface="楷体" panose="02010609060101010101" charset="-122"/>
                </a:rPr>
                <a:t>“</a:t>
              </a:r>
              <a:r>
                <a:rPr lang="zh-CN" altLang="en-US" sz="1200">
                  <a:latin typeface="楷体" panose="02010609060101010101" charset="-122"/>
                  <a:ea typeface="楷体" panose="02010609060101010101" charset="-122"/>
                </a:rPr>
                <a:t>获取数据</a:t>
              </a:r>
              <a:r>
                <a:rPr lang="en-US" altLang="zh-CN" sz="1200">
                  <a:latin typeface="楷体" panose="02010609060101010101" charset="-122"/>
                  <a:ea typeface="楷体" panose="02010609060101010101" charset="-122"/>
                </a:rPr>
                <a:t>”</a:t>
              </a:r>
              <a:r>
                <a:rPr lang="zh-CN" altLang="en-US" sz="1200">
                  <a:latin typeface="楷体" panose="02010609060101010101" charset="-122"/>
                  <a:ea typeface="楷体" panose="02010609060101010101" charset="-122"/>
                </a:rPr>
                <a:t>按钮后调用</a:t>
              </a:r>
              <a:r>
                <a:rPr lang="en-US" altLang="zh-CN" sz="1200">
                  <a:latin typeface="楷体" panose="02010609060101010101" charset="-122"/>
                  <a:ea typeface="楷体" panose="02010609060101010101" charset="-122"/>
                </a:rPr>
                <a:t>API</a:t>
              </a:r>
              <a:r>
                <a:rPr lang="zh-CN" altLang="en-US" sz="1200">
                  <a:latin typeface="楷体" panose="02010609060101010101" charset="-122"/>
                  <a:ea typeface="楷体" panose="02010609060101010101" charset="-122"/>
                </a:rPr>
                <a:t>，气候信息以图表列表等形式展示。</a:t>
              </a:r>
              <a:endParaRPr lang="zh-CN" altLang="en-US" sz="1200">
                <a:latin typeface="楷体" panose="02010609060101010101" charset="-122"/>
                <a:ea typeface="楷体" panose="02010609060101010101" charset="-122"/>
              </a:endParaRPr>
            </a:p>
          </p:txBody>
        </p:sp>
      </p:grpSp>
      <p:grpSp>
        <p:nvGrpSpPr>
          <p:cNvPr id="118" name="组合 117"/>
          <p:cNvGrpSpPr/>
          <p:nvPr>
            <p:custDataLst>
              <p:tags r:id="rId22"/>
            </p:custDataLst>
          </p:nvPr>
        </p:nvGrpSpPr>
        <p:grpSpPr>
          <a:xfrm rot="0">
            <a:off x="520700" y="5074285"/>
            <a:ext cx="5403850" cy="589915"/>
            <a:chOff x="1311" y="5584"/>
            <a:chExt cx="8510" cy="929"/>
          </a:xfrm>
        </p:grpSpPr>
        <p:grpSp>
          <p:nvGrpSpPr>
            <p:cNvPr id="119" name="组合 118"/>
            <p:cNvGrpSpPr/>
            <p:nvPr/>
          </p:nvGrpSpPr>
          <p:grpSpPr>
            <a:xfrm rot="0">
              <a:off x="1311" y="5584"/>
              <a:ext cx="6690" cy="531"/>
              <a:chOff x="1083" y="5532"/>
              <a:chExt cx="6690" cy="531"/>
            </a:xfrm>
          </p:grpSpPr>
          <p:sp>
            <p:nvSpPr>
              <p:cNvPr id="120" name="文本框 119"/>
              <p:cNvSpPr txBox="1"/>
              <p:nvPr>
                <p:custDataLst>
                  <p:tags r:id="rId23"/>
                </p:custDataLst>
              </p:nvPr>
            </p:nvSpPr>
            <p:spPr>
              <a:xfrm>
                <a:off x="1623" y="5532"/>
                <a:ext cx="6150" cy="5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p>
                <a:pPr algn="l"/>
                <a:r>
                  <a:rPr lang="zh-CN" altLang="en-US" sz="1600" dirty="0">
                    <a:solidFill>
                      <a:srgbClr val="181717"/>
                    </a:solidFill>
                    <a:latin typeface="+mj-ea"/>
                    <a:ea typeface="+mj-ea"/>
                  </a:rPr>
                  <a:t>森林资源</a:t>
                </a:r>
                <a:r>
                  <a:rPr lang="en-US" altLang="zh-CN" sz="1600" dirty="0">
                    <a:solidFill>
                      <a:srgbClr val="181717"/>
                    </a:solidFill>
                    <a:latin typeface="+mj-ea"/>
                    <a:ea typeface="+mj-ea"/>
                  </a:rPr>
                  <a:t>/</a:t>
                </a:r>
                <a:r>
                  <a:rPr lang="zh-CN" altLang="en-US" sz="1600" dirty="0">
                    <a:solidFill>
                      <a:srgbClr val="181717"/>
                    </a:solidFill>
                    <a:latin typeface="+mj-ea"/>
                    <a:ea typeface="+mj-ea"/>
                  </a:rPr>
                  <a:t>灾害分布数据上传</a:t>
                </a:r>
                <a:endParaRPr lang="zh-CN" altLang="en-US" sz="1600" dirty="0">
                  <a:solidFill>
                    <a:srgbClr val="181717"/>
                  </a:solidFill>
                  <a:latin typeface="+mj-ea"/>
                  <a:ea typeface="+mj-ea"/>
                </a:endParaRPr>
              </a:p>
            </p:txBody>
          </p:sp>
          <p:grpSp>
            <p:nvGrpSpPr>
              <p:cNvPr id="121" name="组合 120"/>
              <p:cNvGrpSpPr/>
              <p:nvPr/>
            </p:nvGrpSpPr>
            <p:grpSpPr>
              <a:xfrm>
                <a:off x="1083" y="5644"/>
                <a:ext cx="344" cy="344"/>
                <a:chOff x="1427" y="2701"/>
                <a:chExt cx="344" cy="344"/>
              </a:xfrm>
            </p:grpSpPr>
            <p:grpSp>
              <p:nvGrpSpPr>
                <p:cNvPr id="122" name="组合 121"/>
                <p:cNvGrpSpPr/>
                <p:nvPr>
                  <p:custDataLst>
                    <p:tags r:id="rId24"/>
                  </p:custDataLst>
                </p:nvPr>
              </p:nvGrpSpPr>
              <p:grpSpPr>
                <a:xfrm rot="0">
                  <a:off x="1534" y="2808"/>
                  <a:ext cx="130" cy="131"/>
                  <a:chOff x="682669" y="10107210"/>
                  <a:chExt cx="300000" cy="300469"/>
                </a:xfrm>
              </p:grpSpPr>
              <p:sp>
                <p:nvSpPr>
                  <p:cNvPr id="123" name="任意多边形: 形状 27"/>
                  <p:cNvSpPr/>
                  <p:nvPr>
                    <p:custDataLst>
                      <p:tags r:id="rId25"/>
                    </p:custDataLst>
                  </p:nvPr>
                </p:nvSpPr>
                <p:spPr>
                  <a:xfrm>
                    <a:off x="682669" y="10107210"/>
                    <a:ext cx="286666" cy="293268"/>
                  </a:xfrm>
                  <a:custGeom>
                    <a:avLst/>
                    <a:gdLst>
                      <a:gd name="connsiteX0" fmla="*/ 202500 w 286666"/>
                      <a:gd name="connsiteY0" fmla="*/ 292969 h 293268"/>
                      <a:gd name="connsiteX1" fmla="*/ 52500 w 286666"/>
                      <a:gd name="connsiteY1" fmla="*/ 240469 h 293268"/>
                      <a:gd name="connsiteX2" fmla="*/ 0 w 286666"/>
                      <a:gd name="connsiteY2" fmla="*/ 469 h 293268"/>
                      <a:gd name="connsiteX3" fmla="*/ 240000 w 286666"/>
                      <a:gd name="connsiteY3" fmla="*/ 37969 h 293268"/>
                      <a:gd name="connsiteX4" fmla="*/ 285000 w 286666"/>
                      <a:gd name="connsiteY4" fmla="*/ 210469 h 2932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286666" h="293268">
                        <a:moveTo>
                          <a:pt x="202500" y="292969"/>
                        </a:moveTo>
                        <a:cubicBezTo>
                          <a:pt x="202500" y="292969"/>
                          <a:pt x="105000" y="300469"/>
                          <a:pt x="52500" y="240469"/>
                        </a:cubicBezTo>
                        <a:cubicBezTo>
                          <a:pt x="0" y="180469"/>
                          <a:pt x="0" y="469"/>
                          <a:pt x="0" y="469"/>
                        </a:cubicBezTo>
                        <a:cubicBezTo>
                          <a:pt x="0" y="469"/>
                          <a:pt x="180000" y="-7031"/>
                          <a:pt x="240000" y="37969"/>
                        </a:cubicBezTo>
                        <a:cubicBezTo>
                          <a:pt x="300000" y="82969"/>
                          <a:pt x="285000" y="210469"/>
                          <a:pt x="285000" y="210469"/>
                        </a:cubicBezTo>
                      </a:path>
                    </a:pathLst>
                  </a:custGeom>
                  <a:noFill/>
                  <a:ln w="9525" cap="rnd">
                    <a:solidFill>
                      <a:srgbClr val="267A63"/>
                    </a:solidFill>
                    <a:prstDash val="solid"/>
                    <a:round/>
                  </a:ln>
                </p:spPr>
                <p:txBody>
                  <a:bodyPr rtlCol="0" anchor="ctr"/>
                  <a:p>
                    <a:endParaRPr lang="zh-CN" altLang="en-US"/>
                  </a:p>
                </p:txBody>
              </p:sp>
              <p:sp>
                <p:nvSpPr>
                  <p:cNvPr id="124" name="任意多边形: 形状 28"/>
                  <p:cNvSpPr/>
                  <p:nvPr>
                    <p:custDataLst>
                      <p:tags r:id="rId26"/>
                    </p:custDataLst>
                  </p:nvPr>
                </p:nvSpPr>
                <p:spPr>
                  <a:xfrm>
                    <a:off x="772669" y="10175179"/>
                    <a:ext cx="210000" cy="232500"/>
                  </a:xfrm>
                  <a:custGeom>
                    <a:avLst/>
                    <a:gdLst>
                      <a:gd name="connsiteX0" fmla="*/ 210000 w 210000"/>
                      <a:gd name="connsiteY0" fmla="*/ 232500 h 232500"/>
                      <a:gd name="connsiteX1" fmla="*/ 75000 w 210000"/>
                      <a:gd name="connsiteY1" fmla="*/ 112500 h 232500"/>
                      <a:gd name="connsiteX2" fmla="*/ 0 w 210000"/>
                      <a:gd name="connsiteY2" fmla="*/ 0 h 2325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210000" h="232500">
                        <a:moveTo>
                          <a:pt x="210000" y="232500"/>
                        </a:moveTo>
                        <a:cubicBezTo>
                          <a:pt x="210000" y="232500"/>
                          <a:pt x="126155" y="169136"/>
                          <a:pt x="75000" y="112500"/>
                        </a:cubicBezTo>
                        <a:cubicBezTo>
                          <a:pt x="23845" y="55864"/>
                          <a:pt x="0" y="0"/>
                          <a:pt x="0" y="0"/>
                        </a:cubicBezTo>
                      </a:path>
                    </a:pathLst>
                  </a:custGeom>
                  <a:noFill/>
                  <a:ln w="9525" cap="rnd">
                    <a:solidFill>
                      <a:srgbClr val="267A63"/>
                    </a:solidFill>
                    <a:prstDash val="solid"/>
                    <a:round/>
                  </a:ln>
                </p:spPr>
                <p:txBody>
                  <a:bodyPr rtlCol="0" anchor="ctr"/>
                  <a:p>
                    <a:endParaRPr lang="zh-CN" altLang="en-US"/>
                  </a:p>
                </p:txBody>
              </p:sp>
              <p:sp>
                <p:nvSpPr>
                  <p:cNvPr id="125" name="任意多边形: 形状 29"/>
                  <p:cNvSpPr/>
                  <p:nvPr>
                    <p:custDataLst>
                      <p:tags r:id="rId27"/>
                    </p:custDataLst>
                  </p:nvPr>
                </p:nvSpPr>
                <p:spPr>
                  <a:xfrm>
                    <a:off x="847669" y="10190179"/>
                    <a:ext cx="7500" cy="97500"/>
                  </a:xfrm>
                  <a:custGeom>
                    <a:avLst/>
                    <a:gdLst>
                      <a:gd name="connsiteX0" fmla="*/ 0 w 7500"/>
                      <a:gd name="connsiteY0" fmla="*/ 97500 h 97500"/>
                      <a:gd name="connsiteX1" fmla="*/ 7500 w 7500"/>
                      <a:gd name="connsiteY1" fmla="*/ 0 h 975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</a:cxnLst>
                    <a:rect l="l" t="t" r="r" b="b"/>
                    <a:pathLst>
                      <a:path w="7500" h="97500">
                        <a:moveTo>
                          <a:pt x="0" y="97500"/>
                        </a:moveTo>
                        <a:lnTo>
                          <a:pt x="7500" y="0"/>
                        </a:lnTo>
                      </a:path>
                    </a:pathLst>
                  </a:custGeom>
                  <a:noFill/>
                  <a:ln w="9525" cap="rnd">
                    <a:solidFill>
                      <a:srgbClr val="267A63"/>
                    </a:solidFill>
                    <a:prstDash val="solid"/>
                    <a:round/>
                  </a:ln>
                </p:spPr>
                <p:txBody>
                  <a:bodyPr rtlCol="0" anchor="ctr"/>
                  <a:p>
                    <a:endParaRPr lang="zh-CN" altLang="en-US"/>
                  </a:p>
                </p:txBody>
              </p:sp>
              <p:sp>
                <p:nvSpPr>
                  <p:cNvPr id="126" name="任意多边形: 形状 30"/>
                  <p:cNvSpPr/>
                  <p:nvPr>
                    <p:custDataLst>
                      <p:tags r:id="rId28"/>
                    </p:custDataLst>
                  </p:nvPr>
                </p:nvSpPr>
                <p:spPr>
                  <a:xfrm>
                    <a:off x="772669" y="10280179"/>
                    <a:ext cx="75000" cy="7500"/>
                  </a:xfrm>
                  <a:custGeom>
                    <a:avLst/>
                    <a:gdLst>
                      <a:gd name="connsiteX0" fmla="*/ 75000 w 75000"/>
                      <a:gd name="connsiteY0" fmla="*/ 7500 h 7500"/>
                      <a:gd name="connsiteX1" fmla="*/ 0 w 75000"/>
                      <a:gd name="connsiteY1" fmla="*/ 0 h 75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</a:cxnLst>
                    <a:rect l="l" t="t" r="r" b="b"/>
                    <a:pathLst>
                      <a:path w="75000" h="7500">
                        <a:moveTo>
                          <a:pt x="75000" y="7500"/>
                        </a:moveTo>
                        <a:lnTo>
                          <a:pt x="0" y="0"/>
                        </a:lnTo>
                      </a:path>
                    </a:pathLst>
                  </a:custGeom>
                  <a:noFill/>
                  <a:ln w="9525" cap="rnd">
                    <a:solidFill>
                      <a:srgbClr val="267A63"/>
                    </a:solidFill>
                    <a:prstDash val="solid"/>
                    <a:round/>
                  </a:ln>
                </p:spPr>
                <p:txBody>
                  <a:bodyPr rtlCol="0" anchor="ctr"/>
                  <a:p>
                    <a:endParaRPr lang="zh-CN" altLang="en-US"/>
                  </a:p>
                </p:txBody>
              </p:sp>
            </p:grpSp>
            <p:sp>
              <p:nvSpPr>
                <p:cNvPr id="127" name="椭圆 126"/>
                <p:cNvSpPr/>
                <p:nvPr>
                  <p:custDataLst>
                    <p:tags r:id="rId29"/>
                  </p:custDataLst>
                </p:nvPr>
              </p:nvSpPr>
              <p:spPr>
                <a:xfrm>
                  <a:off x="1427" y="2701"/>
                  <a:ext cx="344" cy="344"/>
                </a:xfrm>
                <a:prstGeom prst="ellipse">
                  <a:avLst/>
                </a:prstGeom>
                <a:noFill/>
                <a:ln>
                  <a:solidFill>
                    <a:srgbClr val="267A63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p>
                  <a:pPr algn="ctr"/>
                  <a:endParaRPr lang="zh-CN" altLang="en-US"/>
                </a:p>
              </p:txBody>
            </p:sp>
          </p:grpSp>
        </p:grpSp>
        <p:sp>
          <p:nvSpPr>
            <p:cNvPr id="128" name="文本框 127"/>
            <p:cNvSpPr txBox="1"/>
            <p:nvPr>
              <p:custDataLst>
                <p:tags r:id="rId30"/>
              </p:custDataLst>
            </p:nvPr>
          </p:nvSpPr>
          <p:spPr>
            <a:xfrm>
              <a:off x="1847" y="6079"/>
              <a:ext cx="7974" cy="434"/>
            </a:xfrm>
            <a:prstGeom prst="rect">
              <a:avLst/>
            </a:prstGeom>
          </p:spPr>
          <p:txBody>
            <a:bodyPr wrap="square">
              <a:spAutoFit/>
            </a:bodyPr>
            <a:p>
              <a:pPr marL="0" indent="0" algn="just" defTabSz="266700">
                <a:spcBef>
                  <a:spcPct val="0"/>
                </a:spcBef>
                <a:spcAft>
                  <a:spcPct val="0"/>
                </a:spcAft>
              </a:pPr>
              <a:r>
                <a:rPr lang="zh-CN" altLang="en-US" sz="1200">
                  <a:latin typeface="楷体" panose="02010609060101010101" charset="-122"/>
                  <a:ea typeface="楷体" panose="02010609060101010101" charset="-122"/>
                </a:rPr>
                <a:t>点击</a:t>
              </a:r>
              <a:r>
                <a:rPr lang="en-US" altLang="zh-CN" sz="1200">
                  <a:latin typeface="楷体" panose="02010609060101010101" charset="-122"/>
                  <a:ea typeface="楷体" panose="02010609060101010101" charset="-122"/>
                </a:rPr>
                <a:t>“</a:t>
              </a:r>
              <a:r>
                <a:rPr lang="zh-CN" altLang="en-US" sz="1200">
                  <a:latin typeface="楷体" panose="02010609060101010101" charset="-122"/>
                  <a:ea typeface="楷体" panose="02010609060101010101" charset="-122"/>
                </a:rPr>
                <a:t>选择文件</a:t>
              </a:r>
              <a:r>
                <a:rPr lang="en-US" altLang="zh-CN" sz="1200">
                  <a:latin typeface="楷体" panose="02010609060101010101" charset="-122"/>
                  <a:ea typeface="楷体" panose="02010609060101010101" charset="-122"/>
                </a:rPr>
                <a:t>”</a:t>
              </a:r>
              <a:r>
                <a:rPr lang="zh-CN" altLang="en-US" sz="1200">
                  <a:latin typeface="楷体" panose="02010609060101010101" charset="-122"/>
                  <a:ea typeface="楷体" panose="02010609060101010101" charset="-122"/>
                </a:rPr>
                <a:t>按钮，选择包含森林资源</a:t>
              </a:r>
              <a:r>
                <a:rPr lang="en-US" altLang="zh-CN" sz="1200">
                  <a:latin typeface="楷体" panose="02010609060101010101" charset="-122"/>
                  <a:ea typeface="楷体" panose="02010609060101010101" charset="-122"/>
                </a:rPr>
                <a:t>/</a:t>
              </a:r>
              <a:r>
                <a:rPr lang="zh-CN" altLang="en-US" sz="1200">
                  <a:latin typeface="楷体" panose="02010609060101010101" charset="-122"/>
                  <a:ea typeface="楷体" panose="02010609060101010101" charset="-122"/>
                </a:rPr>
                <a:t>灾害分布数据文件上传。</a:t>
              </a:r>
              <a:endParaRPr lang="en-US" altLang="zh-CN" sz="1200">
                <a:latin typeface="楷体" panose="02010609060101010101" charset="-122"/>
                <a:ea typeface="楷体" panose="02010609060101010101" charset="-122"/>
              </a:endParaRPr>
            </a:p>
          </p:txBody>
        </p:sp>
      </p:grpSp>
      <p:grpSp>
        <p:nvGrpSpPr>
          <p:cNvPr id="129" name="组合 128"/>
          <p:cNvGrpSpPr/>
          <p:nvPr>
            <p:custDataLst>
              <p:tags r:id="rId31"/>
            </p:custDataLst>
          </p:nvPr>
        </p:nvGrpSpPr>
        <p:grpSpPr>
          <a:xfrm rot="0">
            <a:off x="520065" y="5835015"/>
            <a:ext cx="5403850" cy="589915"/>
            <a:chOff x="1311" y="5584"/>
            <a:chExt cx="8510" cy="929"/>
          </a:xfrm>
        </p:grpSpPr>
        <p:grpSp>
          <p:nvGrpSpPr>
            <p:cNvPr id="130" name="组合 129"/>
            <p:cNvGrpSpPr/>
            <p:nvPr/>
          </p:nvGrpSpPr>
          <p:grpSpPr>
            <a:xfrm rot="0">
              <a:off x="1311" y="5584"/>
              <a:ext cx="6690" cy="510"/>
              <a:chOff x="1083" y="5532"/>
              <a:chExt cx="6690" cy="510"/>
            </a:xfrm>
          </p:grpSpPr>
          <p:sp>
            <p:nvSpPr>
              <p:cNvPr id="131" name="文本框 130"/>
              <p:cNvSpPr txBox="1"/>
              <p:nvPr>
                <p:custDataLst>
                  <p:tags r:id="rId32"/>
                </p:custDataLst>
              </p:nvPr>
            </p:nvSpPr>
            <p:spPr>
              <a:xfrm>
                <a:off x="1623" y="5532"/>
                <a:ext cx="6150" cy="510"/>
              </a:xfrm>
              <a:prstGeom prst="rect">
                <a:avLst/>
              </a:prstGeom>
              <a:noFill/>
            </p:spPr>
            <p:txBody>
              <a:bodyPr wrap="square" rtlCol="0">
                <a:noAutofit/>
              </a:bodyPr>
              <a:p>
                <a:pPr algn="l"/>
                <a:r>
                  <a:rPr lang="zh-CN" altLang="en-US" sz="1600" dirty="0">
                    <a:solidFill>
                      <a:srgbClr val="181717"/>
                    </a:solidFill>
                    <a:latin typeface="+mj-ea"/>
                    <a:ea typeface="+mj-ea"/>
                  </a:rPr>
                  <a:t>森林相册图片上传</a:t>
                </a:r>
                <a:endParaRPr lang="zh-CN" altLang="en-US" sz="1600" dirty="0">
                  <a:solidFill>
                    <a:srgbClr val="181717"/>
                  </a:solidFill>
                  <a:latin typeface="+mj-ea"/>
                  <a:ea typeface="+mj-ea"/>
                </a:endParaRPr>
              </a:p>
            </p:txBody>
          </p:sp>
          <p:grpSp>
            <p:nvGrpSpPr>
              <p:cNvPr id="132" name="组合 131"/>
              <p:cNvGrpSpPr/>
              <p:nvPr/>
            </p:nvGrpSpPr>
            <p:grpSpPr>
              <a:xfrm>
                <a:off x="1083" y="5644"/>
                <a:ext cx="344" cy="344"/>
                <a:chOff x="1427" y="2701"/>
                <a:chExt cx="344" cy="344"/>
              </a:xfrm>
            </p:grpSpPr>
            <p:grpSp>
              <p:nvGrpSpPr>
                <p:cNvPr id="133" name="组合 132"/>
                <p:cNvGrpSpPr/>
                <p:nvPr>
                  <p:custDataLst>
                    <p:tags r:id="rId33"/>
                  </p:custDataLst>
                </p:nvPr>
              </p:nvGrpSpPr>
              <p:grpSpPr>
                <a:xfrm rot="0">
                  <a:off x="1534" y="2808"/>
                  <a:ext cx="130" cy="131"/>
                  <a:chOff x="682669" y="10107210"/>
                  <a:chExt cx="300000" cy="300469"/>
                </a:xfrm>
              </p:grpSpPr>
              <p:sp>
                <p:nvSpPr>
                  <p:cNvPr id="134" name="任意多边形: 形状 27"/>
                  <p:cNvSpPr/>
                  <p:nvPr>
                    <p:custDataLst>
                      <p:tags r:id="rId34"/>
                    </p:custDataLst>
                  </p:nvPr>
                </p:nvSpPr>
                <p:spPr>
                  <a:xfrm>
                    <a:off x="682669" y="10107210"/>
                    <a:ext cx="286666" cy="293268"/>
                  </a:xfrm>
                  <a:custGeom>
                    <a:avLst/>
                    <a:gdLst>
                      <a:gd name="connsiteX0" fmla="*/ 202500 w 286666"/>
                      <a:gd name="connsiteY0" fmla="*/ 292969 h 293268"/>
                      <a:gd name="connsiteX1" fmla="*/ 52500 w 286666"/>
                      <a:gd name="connsiteY1" fmla="*/ 240469 h 293268"/>
                      <a:gd name="connsiteX2" fmla="*/ 0 w 286666"/>
                      <a:gd name="connsiteY2" fmla="*/ 469 h 293268"/>
                      <a:gd name="connsiteX3" fmla="*/ 240000 w 286666"/>
                      <a:gd name="connsiteY3" fmla="*/ 37969 h 293268"/>
                      <a:gd name="connsiteX4" fmla="*/ 285000 w 286666"/>
                      <a:gd name="connsiteY4" fmla="*/ 210469 h 2932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286666" h="293268">
                        <a:moveTo>
                          <a:pt x="202500" y="292969"/>
                        </a:moveTo>
                        <a:cubicBezTo>
                          <a:pt x="202500" y="292969"/>
                          <a:pt x="105000" y="300469"/>
                          <a:pt x="52500" y="240469"/>
                        </a:cubicBezTo>
                        <a:cubicBezTo>
                          <a:pt x="0" y="180469"/>
                          <a:pt x="0" y="469"/>
                          <a:pt x="0" y="469"/>
                        </a:cubicBezTo>
                        <a:cubicBezTo>
                          <a:pt x="0" y="469"/>
                          <a:pt x="180000" y="-7031"/>
                          <a:pt x="240000" y="37969"/>
                        </a:cubicBezTo>
                        <a:cubicBezTo>
                          <a:pt x="300000" y="82969"/>
                          <a:pt x="285000" y="210469"/>
                          <a:pt x="285000" y="210469"/>
                        </a:cubicBezTo>
                      </a:path>
                    </a:pathLst>
                  </a:custGeom>
                  <a:noFill/>
                  <a:ln w="9525" cap="rnd">
                    <a:solidFill>
                      <a:srgbClr val="267A63"/>
                    </a:solidFill>
                    <a:prstDash val="solid"/>
                    <a:round/>
                  </a:ln>
                </p:spPr>
                <p:txBody>
                  <a:bodyPr rtlCol="0" anchor="ctr"/>
                  <a:p>
                    <a:endParaRPr lang="zh-CN" altLang="en-US"/>
                  </a:p>
                </p:txBody>
              </p:sp>
              <p:sp>
                <p:nvSpPr>
                  <p:cNvPr id="135" name="任意多边形: 形状 28"/>
                  <p:cNvSpPr/>
                  <p:nvPr>
                    <p:custDataLst>
                      <p:tags r:id="rId35"/>
                    </p:custDataLst>
                  </p:nvPr>
                </p:nvSpPr>
                <p:spPr>
                  <a:xfrm>
                    <a:off x="772669" y="10175179"/>
                    <a:ext cx="210000" cy="232500"/>
                  </a:xfrm>
                  <a:custGeom>
                    <a:avLst/>
                    <a:gdLst>
                      <a:gd name="connsiteX0" fmla="*/ 210000 w 210000"/>
                      <a:gd name="connsiteY0" fmla="*/ 232500 h 232500"/>
                      <a:gd name="connsiteX1" fmla="*/ 75000 w 210000"/>
                      <a:gd name="connsiteY1" fmla="*/ 112500 h 232500"/>
                      <a:gd name="connsiteX2" fmla="*/ 0 w 210000"/>
                      <a:gd name="connsiteY2" fmla="*/ 0 h 2325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210000" h="232500">
                        <a:moveTo>
                          <a:pt x="210000" y="232500"/>
                        </a:moveTo>
                        <a:cubicBezTo>
                          <a:pt x="210000" y="232500"/>
                          <a:pt x="126155" y="169136"/>
                          <a:pt x="75000" y="112500"/>
                        </a:cubicBezTo>
                        <a:cubicBezTo>
                          <a:pt x="23845" y="55864"/>
                          <a:pt x="0" y="0"/>
                          <a:pt x="0" y="0"/>
                        </a:cubicBezTo>
                      </a:path>
                    </a:pathLst>
                  </a:custGeom>
                  <a:noFill/>
                  <a:ln w="9525" cap="rnd">
                    <a:solidFill>
                      <a:srgbClr val="267A63"/>
                    </a:solidFill>
                    <a:prstDash val="solid"/>
                    <a:round/>
                  </a:ln>
                </p:spPr>
                <p:txBody>
                  <a:bodyPr rtlCol="0" anchor="ctr"/>
                  <a:p>
                    <a:endParaRPr lang="zh-CN" altLang="en-US"/>
                  </a:p>
                </p:txBody>
              </p:sp>
              <p:sp>
                <p:nvSpPr>
                  <p:cNvPr id="136" name="任意多边形: 形状 29"/>
                  <p:cNvSpPr/>
                  <p:nvPr>
                    <p:custDataLst>
                      <p:tags r:id="rId36"/>
                    </p:custDataLst>
                  </p:nvPr>
                </p:nvSpPr>
                <p:spPr>
                  <a:xfrm>
                    <a:off x="847669" y="10190179"/>
                    <a:ext cx="7500" cy="97500"/>
                  </a:xfrm>
                  <a:custGeom>
                    <a:avLst/>
                    <a:gdLst>
                      <a:gd name="connsiteX0" fmla="*/ 0 w 7500"/>
                      <a:gd name="connsiteY0" fmla="*/ 97500 h 97500"/>
                      <a:gd name="connsiteX1" fmla="*/ 7500 w 7500"/>
                      <a:gd name="connsiteY1" fmla="*/ 0 h 975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</a:cxnLst>
                    <a:rect l="l" t="t" r="r" b="b"/>
                    <a:pathLst>
                      <a:path w="7500" h="97500">
                        <a:moveTo>
                          <a:pt x="0" y="97500"/>
                        </a:moveTo>
                        <a:lnTo>
                          <a:pt x="7500" y="0"/>
                        </a:lnTo>
                      </a:path>
                    </a:pathLst>
                  </a:custGeom>
                  <a:noFill/>
                  <a:ln w="9525" cap="rnd">
                    <a:solidFill>
                      <a:srgbClr val="267A63"/>
                    </a:solidFill>
                    <a:prstDash val="solid"/>
                    <a:round/>
                  </a:ln>
                </p:spPr>
                <p:txBody>
                  <a:bodyPr rtlCol="0" anchor="ctr"/>
                  <a:p>
                    <a:endParaRPr lang="zh-CN" altLang="en-US"/>
                  </a:p>
                </p:txBody>
              </p:sp>
              <p:sp>
                <p:nvSpPr>
                  <p:cNvPr id="137" name="任意多边形: 形状 30"/>
                  <p:cNvSpPr/>
                  <p:nvPr>
                    <p:custDataLst>
                      <p:tags r:id="rId37"/>
                    </p:custDataLst>
                  </p:nvPr>
                </p:nvSpPr>
                <p:spPr>
                  <a:xfrm>
                    <a:off x="772669" y="10280179"/>
                    <a:ext cx="75000" cy="7500"/>
                  </a:xfrm>
                  <a:custGeom>
                    <a:avLst/>
                    <a:gdLst>
                      <a:gd name="connsiteX0" fmla="*/ 75000 w 75000"/>
                      <a:gd name="connsiteY0" fmla="*/ 7500 h 7500"/>
                      <a:gd name="connsiteX1" fmla="*/ 0 w 75000"/>
                      <a:gd name="connsiteY1" fmla="*/ 0 h 75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</a:cxnLst>
                    <a:rect l="l" t="t" r="r" b="b"/>
                    <a:pathLst>
                      <a:path w="75000" h="7500">
                        <a:moveTo>
                          <a:pt x="75000" y="7500"/>
                        </a:moveTo>
                        <a:lnTo>
                          <a:pt x="0" y="0"/>
                        </a:lnTo>
                      </a:path>
                    </a:pathLst>
                  </a:custGeom>
                  <a:noFill/>
                  <a:ln w="9525" cap="rnd">
                    <a:solidFill>
                      <a:srgbClr val="267A63"/>
                    </a:solidFill>
                    <a:prstDash val="solid"/>
                    <a:round/>
                  </a:ln>
                </p:spPr>
                <p:txBody>
                  <a:bodyPr rtlCol="0" anchor="ctr"/>
                  <a:p>
                    <a:endParaRPr lang="zh-CN" altLang="en-US"/>
                  </a:p>
                </p:txBody>
              </p:sp>
            </p:grpSp>
            <p:sp>
              <p:nvSpPr>
                <p:cNvPr id="138" name="椭圆 137"/>
                <p:cNvSpPr/>
                <p:nvPr>
                  <p:custDataLst>
                    <p:tags r:id="rId38"/>
                  </p:custDataLst>
                </p:nvPr>
              </p:nvSpPr>
              <p:spPr>
                <a:xfrm>
                  <a:off x="1427" y="2701"/>
                  <a:ext cx="344" cy="344"/>
                </a:xfrm>
                <a:prstGeom prst="ellipse">
                  <a:avLst/>
                </a:prstGeom>
                <a:noFill/>
                <a:ln>
                  <a:solidFill>
                    <a:srgbClr val="267A63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p>
                  <a:pPr algn="ctr"/>
                  <a:endParaRPr lang="zh-CN" altLang="en-US"/>
                </a:p>
              </p:txBody>
            </p:sp>
          </p:grpSp>
        </p:grpSp>
        <p:sp>
          <p:nvSpPr>
            <p:cNvPr id="139" name="文本框 138"/>
            <p:cNvSpPr txBox="1"/>
            <p:nvPr>
              <p:custDataLst>
                <p:tags r:id="rId39"/>
              </p:custDataLst>
            </p:nvPr>
          </p:nvSpPr>
          <p:spPr>
            <a:xfrm>
              <a:off x="1847" y="6079"/>
              <a:ext cx="7974" cy="434"/>
            </a:xfrm>
            <a:prstGeom prst="rect">
              <a:avLst/>
            </a:prstGeom>
          </p:spPr>
          <p:txBody>
            <a:bodyPr wrap="square">
              <a:spAutoFit/>
            </a:bodyPr>
            <a:p>
              <a:pPr marL="0" indent="0" algn="just" defTabSz="266700">
                <a:spcBef>
                  <a:spcPct val="0"/>
                </a:spcBef>
                <a:spcAft>
                  <a:spcPct val="0"/>
                </a:spcAft>
              </a:pPr>
              <a:r>
                <a:rPr lang="zh-CN" altLang="en-US" sz="1200">
                  <a:latin typeface="楷体" panose="02010609060101010101" charset="-122"/>
                  <a:ea typeface="楷体" panose="02010609060101010101" charset="-122"/>
                </a:rPr>
                <a:t>点击上传区域直接选择图片文件上传到服务器，单次上传最多</a:t>
              </a:r>
              <a:r>
                <a:rPr lang="en-US" altLang="zh-CN" sz="1200">
                  <a:latin typeface="楷体" panose="02010609060101010101" charset="-122"/>
                  <a:ea typeface="楷体" panose="02010609060101010101" charset="-122"/>
                </a:rPr>
                <a:t>9</a:t>
              </a:r>
              <a:r>
                <a:rPr lang="zh-CN" altLang="en-US" sz="1200">
                  <a:latin typeface="楷体" panose="02010609060101010101" charset="-122"/>
                  <a:ea typeface="楷体" panose="02010609060101010101" charset="-122"/>
                </a:rPr>
                <a:t>张图片。</a:t>
              </a:r>
              <a:endParaRPr lang="zh-CN" altLang="en-US" sz="1200">
                <a:latin typeface="楷体" panose="02010609060101010101" charset="-122"/>
                <a:ea typeface="楷体" panose="02010609060101010101" charset="-122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组合 8"/>
          <p:cNvGrpSpPr/>
          <p:nvPr/>
        </p:nvGrpSpPr>
        <p:grpSpPr>
          <a:xfrm flipH="1">
            <a:off x="11209675" y="476250"/>
            <a:ext cx="299700" cy="230924"/>
            <a:chOff x="197812" y="302476"/>
            <a:chExt cx="299700" cy="230924"/>
          </a:xfrm>
          <a:solidFill>
            <a:srgbClr val="267A63"/>
          </a:solidFill>
        </p:grpSpPr>
        <p:sp>
          <p:nvSpPr>
            <p:cNvPr id="10" name="矩形: 圆角 9"/>
            <p:cNvSpPr/>
            <p:nvPr/>
          </p:nvSpPr>
          <p:spPr>
            <a:xfrm>
              <a:off x="197812" y="302476"/>
              <a:ext cx="299700" cy="29970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1" name="矩形: 圆角 10"/>
            <p:cNvSpPr/>
            <p:nvPr/>
          </p:nvSpPr>
          <p:spPr>
            <a:xfrm>
              <a:off x="197812" y="503430"/>
              <a:ext cx="179820" cy="29970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" name="矩形: 圆角 11"/>
            <p:cNvSpPr/>
            <p:nvPr/>
          </p:nvSpPr>
          <p:spPr>
            <a:xfrm>
              <a:off x="197812" y="402953"/>
              <a:ext cx="239760" cy="29970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3" name="矩形 12"/>
          <p:cNvSpPr/>
          <p:nvPr/>
        </p:nvSpPr>
        <p:spPr>
          <a:xfrm>
            <a:off x="0" y="6781290"/>
            <a:ext cx="12192000" cy="76710"/>
          </a:xfrm>
          <a:prstGeom prst="rect">
            <a:avLst/>
          </a:prstGeom>
          <a:solidFill>
            <a:srgbClr val="267A6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64" name="组合 63"/>
          <p:cNvGrpSpPr/>
          <p:nvPr/>
        </p:nvGrpSpPr>
        <p:grpSpPr>
          <a:xfrm>
            <a:off x="426085" y="395605"/>
            <a:ext cx="5584190" cy="777240"/>
            <a:chOff x="671" y="623"/>
            <a:chExt cx="8794" cy="1224"/>
          </a:xfrm>
        </p:grpSpPr>
        <p:grpSp>
          <p:nvGrpSpPr>
            <p:cNvPr id="65" name="组合 64"/>
            <p:cNvGrpSpPr/>
            <p:nvPr/>
          </p:nvGrpSpPr>
          <p:grpSpPr>
            <a:xfrm>
              <a:off x="671" y="675"/>
              <a:ext cx="8794" cy="1172"/>
              <a:chOff x="671" y="675"/>
              <a:chExt cx="8794" cy="1172"/>
            </a:xfrm>
          </p:grpSpPr>
          <p:grpSp>
            <p:nvGrpSpPr>
              <p:cNvPr id="68" name="组合 67"/>
              <p:cNvGrpSpPr/>
              <p:nvPr/>
            </p:nvGrpSpPr>
            <p:grpSpPr>
              <a:xfrm rot="0">
                <a:off x="1163" y="675"/>
                <a:ext cx="8302" cy="1159"/>
                <a:chOff x="1163" y="675"/>
                <a:chExt cx="8302" cy="1159"/>
              </a:xfrm>
            </p:grpSpPr>
            <p:sp>
              <p:nvSpPr>
                <p:cNvPr id="75" name="文本框 74"/>
                <p:cNvSpPr txBox="1"/>
                <p:nvPr/>
              </p:nvSpPr>
              <p:spPr>
                <a:xfrm>
                  <a:off x="2155" y="1303"/>
                  <a:ext cx="7310" cy="5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p>
                  <a:pPr algn="l"/>
                  <a:r>
                    <a:rPr lang="en-US" altLang="zh-CN" sz="1600" dirty="0">
                      <a:solidFill>
                        <a:srgbClr val="10705A"/>
                      </a:solidFill>
                      <a:latin typeface="+mj-ea"/>
                      <a:ea typeface="+mj-ea"/>
                    </a:rPr>
                    <a:t>3.2 </a:t>
                  </a:r>
                  <a:r>
                    <a:rPr lang="zh-CN" altLang="en-US" sz="1600" dirty="0">
                      <a:solidFill>
                        <a:srgbClr val="10705A"/>
                      </a:solidFill>
                      <a:latin typeface="+mj-ea"/>
                      <a:ea typeface="+mj-ea"/>
                    </a:rPr>
                    <a:t>森林百科</a:t>
                  </a:r>
                  <a:endParaRPr lang="zh-CN" altLang="en-US" sz="1600" dirty="0">
                    <a:solidFill>
                      <a:srgbClr val="10705A"/>
                    </a:solidFill>
                    <a:latin typeface="+mj-ea"/>
                    <a:ea typeface="+mj-ea"/>
                  </a:endParaRPr>
                </a:p>
              </p:txBody>
            </p:sp>
            <p:grpSp>
              <p:nvGrpSpPr>
                <p:cNvPr id="84" name="组合 83"/>
                <p:cNvGrpSpPr/>
                <p:nvPr/>
              </p:nvGrpSpPr>
              <p:grpSpPr>
                <a:xfrm>
                  <a:off x="1163" y="675"/>
                  <a:ext cx="780" cy="780"/>
                  <a:chOff x="17325" y="9160"/>
                  <a:chExt cx="780" cy="780"/>
                </a:xfrm>
              </p:grpSpPr>
              <p:sp>
                <p:nvSpPr>
                  <p:cNvPr id="85" name="椭圆 84"/>
                  <p:cNvSpPr/>
                  <p:nvPr/>
                </p:nvSpPr>
                <p:spPr>
                  <a:xfrm>
                    <a:off x="17325" y="9160"/>
                    <a:ext cx="780" cy="780"/>
                  </a:xfrm>
                  <a:prstGeom prst="ellipse">
                    <a:avLst/>
                  </a:prstGeom>
                  <a:noFill/>
                  <a:ln>
                    <a:solidFill>
                      <a:srgbClr val="267A63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p>
                    <a:pPr algn="ctr"/>
                    <a:endParaRPr lang="zh-CN" altLang="en-US"/>
                  </a:p>
                </p:txBody>
              </p:sp>
              <p:pic>
                <p:nvPicPr>
                  <p:cNvPr id="86" name="图片 85" descr="森林"/>
                  <p:cNvPicPr>
                    <a:picLocks noChangeAspect="1"/>
                  </p:cNvPicPr>
                  <p:nvPr/>
                </p:nvPicPr>
                <p:blipFill>
                  <a:blip r:embed="rId1">
                    <a:extLst>
                      <a:ext uri="{96DAC541-7B7A-43D3-8B79-37D633B846F1}">
                        <asvg:svgBlip xmlns:asvg="http://schemas.microsoft.com/office/drawing/2016/SVG/main" r:embed="rId2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17391" y="9214"/>
                    <a:ext cx="663" cy="663"/>
                  </a:xfrm>
                  <a:prstGeom prst="rect">
                    <a:avLst/>
                  </a:prstGeom>
                </p:spPr>
              </p:pic>
            </p:grpSp>
          </p:grpSp>
          <p:sp>
            <p:nvSpPr>
              <p:cNvPr id="87" name="文本框 86"/>
              <p:cNvSpPr txBox="1"/>
              <p:nvPr/>
            </p:nvSpPr>
            <p:spPr>
              <a:xfrm>
                <a:off x="671" y="1461"/>
                <a:ext cx="1797" cy="386"/>
              </a:xfrm>
              <a:prstGeom prst="rect">
                <a:avLst/>
              </a:prstGeom>
              <a:noFill/>
            </p:spPr>
            <p:txBody>
              <a:bodyPr wrap="square" rtlCol="0" anchor="t">
                <a:spAutoFit/>
              </a:bodyPr>
              <a:p>
                <a:pPr algn="ctr"/>
                <a:r>
                  <a:rPr lang="zh-CN" altLang="en-US" sz="1000" dirty="0">
                    <a:solidFill>
                      <a:srgbClr val="267A63"/>
                    </a:solidFill>
                    <a:latin typeface="+mj-ea"/>
                    <a:ea typeface="+mj-ea"/>
                    <a:sym typeface="+mn-ea"/>
                  </a:rPr>
                  <a:t>林上鹰眼</a:t>
                </a:r>
                <a:endParaRPr lang="zh-CN" altLang="en-US" sz="1000" dirty="0">
                  <a:solidFill>
                    <a:srgbClr val="267A63"/>
                  </a:solidFill>
                  <a:latin typeface="+mj-ea"/>
                  <a:ea typeface="+mj-ea"/>
                  <a:sym typeface="+mn-ea"/>
                </a:endParaRPr>
              </a:p>
            </p:txBody>
          </p:sp>
        </p:grpSp>
        <p:sp>
          <p:nvSpPr>
            <p:cNvPr id="88" name="文本框 87"/>
            <p:cNvSpPr txBox="1"/>
            <p:nvPr/>
          </p:nvSpPr>
          <p:spPr>
            <a:xfrm>
              <a:off x="2115" y="623"/>
              <a:ext cx="3875" cy="72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l"/>
              <a:r>
                <a:rPr lang="zh-CN" altLang="en-US" sz="2400" dirty="0">
                  <a:latin typeface="+mj-ea"/>
                  <a:ea typeface="+mj-ea"/>
                </a:rPr>
                <a:t>系统功能展示</a:t>
              </a:r>
              <a:endParaRPr lang="zh-CN" altLang="en-US" sz="2400" dirty="0">
                <a:latin typeface="+mj-ea"/>
                <a:ea typeface="+mj-ea"/>
              </a:endParaRPr>
            </a:p>
          </p:txBody>
        </p:sp>
      </p:grpSp>
      <p:sp>
        <p:nvSpPr>
          <p:cNvPr id="7" name="文本框 6"/>
          <p:cNvSpPr txBox="1"/>
          <p:nvPr/>
        </p:nvSpPr>
        <p:spPr>
          <a:xfrm>
            <a:off x="4207510" y="1052195"/>
            <a:ext cx="1350010" cy="303530"/>
          </a:xfrm>
          <a:prstGeom prst="roundRect">
            <a:avLst>
              <a:gd name="adj" fmla="val 43723"/>
            </a:avLst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square" rtlCol="0" anchor="ctr" anchorCtr="0">
            <a:noAutofit/>
            <a:scene3d>
              <a:camera prst="orthographicFront"/>
              <a:lightRig rig="threePt" dir="t"/>
            </a:scene3d>
          </a:bodyPr>
          <a:p>
            <a:pPr lvl="0" algn="ctr">
              <a:buClrTx/>
              <a:buSzTx/>
              <a:buFontTx/>
            </a:pPr>
            <a:r>
              <a:rPr lang="zh-CN" sz="1400" b="1" dirty="0">
                <a:solidFill>
                  <a:srgbClr val="10705A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黑体" panose="02010609060101010101" charset="-122"/>
                <a:ea typeface="黑体" panose="02010609060101010101" charset="-122"/>
                <a:sym typeface="+mn-ea"/>
              </a:rPr>
              <a:t>数据查询</a:t>
            </a:r>
            <a:endParaRPr lang="zh-CN" sz="1400" b="1" dirty="0">
              <a:solidFill>
                <a:srgbClr val="10705A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黑体" panose="02010609060101010101" charset="-122"/>
              <a:ea typeface="黑体" panose="02010609060101010101" charset="-122"/>
              <a:sym typeface="+mn-ea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548005" y="6127115"/>
            <a:ext cx="10848975" cy="607695"/>
          </a:xfrm>
          <a:prstGeom prst="rect">
            <a:avLst/>
          </a:prstGeom>
        </p:spPr>
        <p:txBody>
          <a:bodyPr wrap="square">
            <a:spAutoFit/>
          </a:bodyPr>
          <a:p>
            <a:pPr marL="0" indent="266700" algn="just" defTabSz="266700">
              <a:lnSpc>
                <a:spcPct val="12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400">
                <a:latin typeface="黑体" panose="02010609060101010101" charset="-122"/>
                <a:ea typeface="黑体" panose="02010609060101010101" charset="-122"/>
              </a:rPr>
              <a:t>数据查询模块</a:t>
            </a:r>
            <a:r>
              <a:rPr lang="zh-CN" altLang="en-US" sz="1400" b="1">
                <a:solidFill>
                  <a:srgbClr val="10705A"/>
                </a:solidFill>
                <a:latin typeface="黑体" panose="02010609060101010101" charset="-122"/>
                <a:ea typeface="黑体" panose="02010609060101010101" charset="-122"/>
              </a:rPr>
              <a:t>面向所有用户</a:t>
            </a:r>
            <a:r>
              <a:rPr lang="zh-CN" altLang="en-US" sz="1400">
                <a:latin typeface="黑体" panose="02010609060101010101" charset="-122"/>
                <a:ea typeface="黑体" panose="02010609060101010101" charset="-122"/>
              </a:rPr>
              <a:t>，任何角色都可以在本模块内对世界</a:t>
            </a:r>
            <a:r>
              <a:rPr lang="zh-CN" altLang="en-US" sz="1400" b="1">
                <a:solidFill>
                  <a:srgbClr val="10705A"/>
                </a:solidFill>
                <a:latin typeface="黑体" panose="02010609060101010101" charset="-122"/>
                <a:ea typeface="黑体" panose="02010609060101010101" charset="-122"/>
              </a:rPr>
              <a:t>各个国家和地区</a:t>
            </a:r>
            <a:r>
              <a:rPr lang="zh-CN" altLang="en-US" sz="1400">
                <a:latin typeface="黑体" panose="02010609060101010101" charset="-122"/>
                <a:ea typeface="黑体" panose="02010609060101010101" charset="-122"/>
              </a:rPr>
              <a:t>的森林数据进行</a:t>
            </a:r>
            <a:r>
              <a:rPr lang="zh-CN" altLang="en-US" sz="1400" b="1">
                <a:solidFill>
                  <a:srgbClr val="10705A"/>
                </a:solidFill>
                <a:latin typeface="黑体" panose="02010609060101010101" charset="-122"/>
                <a:ea typeface="黑体" panose="02010609060101010101" charset="-122"/>
              </a:rPr>
              <a:t>查询并观看可视化结果</a:t>
            </a:r>
            <a:r>
              <a:rPr lang="zh-CN" altLang="en-US" sz="1400">
                <a:latin typeface="黑体" panose="02010609060101010101" charset="-122"/>
                <a:ea typeface="黑体" panose="02010609060101010101" charset="-122"/>
              </a:rPr>
              <a:t>、对管理员</a:t>
            </a:r>
            <a:r>
              <a:rPr lang="zh-CN" altLang="en-US" sz="1400" b="1">
                <a:solidFill>
                  <a:srgbClr val="10705A"/>
                </a:solidFill>
                <a:latin typeface="黑体" panose="02010609060101010101" charset="-122"/>
                <a:ea typeface="黑体" panose="02010609060101010101" charset="-122"/>
              </a:rPr>
              <a:t>自建数据库内的所有单个林区</a:t>
            </a:r>
            <a:r>
              <a:rPr lang="zh-CN" altLang="en-US" sz="1400">
                <a:latin typeface="黑体" panose="02010609060101010101" charset="-122"/>
                <a:ea typeface="黑体" panose="02010609060101010101" charset="-122"/>
              </a:rPr>
              <a:t>进行查询并观察可视化结果。</a:t>
            </a:r>
            <a:r>
              <a:rPr lang="en-US" altLang="zh-CN" sz="1400">
                <a:latin typeface="黑体" panose="02010609060101010101" charset="-122"/>
                <a:ea typeface="黑体" panose="02010609060101010101" charset="-122"/>
              </a:rPr>
              <a:t> </a:t>
            </a:r>
            <a:endParaRPr lang="en-US" altLang="zh-CN" sz="1400">
              <a:latin typeface="黑体" panose="02010609060101010101" charset="-122"/>
              <a:ea typeface="黑体" panose="02010609060101010101" charset="-122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rcRect b="2376"/>
          <a:stretch>
            <a:fillRect/>
          </a:stretch>
        </p:blipFill>
        <p:spPr>
          <a:xfrm>
            <a:off x="738505" y="1444625"/>
            <a:ext cx="4792345" cy="4422140"/>
          </a:xfrm>
          <a:prstGeom prst="rect">
            <a:avLst/>
          </a:prstGeom>
          <a:ln>
            <a:solidFill>
              <a:srgbClr val="267A63"/>
            </a:solidFill>
          </a:ln>
          <a:effectLst>
            <a:outerShdw blurRad="177800" dist="152400" dir="3240000" algn="ctr" rotWithShape="0">
              <a:srgbClr val="000000">
                <a:alpha val="25000"/>
              </a:srgbClr>
            </a:outerShdw>
          </a:effectLst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4"/>
          <a:srcRect b="1380"/>
          <a:stretch>
            <a:fillRect/>
          </a:stretch>
        </p:blipFill>
        <p:spPr>
          <a:xfrm>
            <a:off x="6382385" y="638810"/>
            <a:ext cx="4438015" cy="5210175"/>
          </a:xfrm>
          <a:prstGeom prst="rect">
            <a:avLst/>
          </a:prstGeom>
          <a:ln>
            <a:solidFill>
              <a:srgbClr val="267A63"/>
            </a:solidFill>
          </a:ln>
          <a:effectLst>
            <a:outerShdw blurRad="177800" dist="127000" dir="3240000" algn="ctr" rotWithShape="0">
              <a:srgbClr val="000000">
                <a:alpha val="25000"/>
              </a:srgbClr>
            </a:outerShdw>
          </a:effectLst>
        </p:spPr>
      </p:pic>
      <p:cxnSp>
        <p:nvCxnSpPr>
          <p:cNvPr id="25" name="直接连接符 24"/>
          <p:cNvCxnSpPr/>
          <p:nvPr>
            <p:custDataLst>
              <p:tags r:id="rId5"/>
            </p:custDataLst>
          </p:nvPr>
        </p:nvCxnSpPr>
        <p:spPr>
          <a:xfrm flipV="1">
            <a:off x="5933990" y="1353820"/>
            <a:ext cx="3175" cy="4565650"/>
          </a:xfrm>
          <a:prstGeom prst="line">
            <a:avLst/>
          </a:prstGeom>
          <a:ln w="31750" cap="rnd">
            <a:solidFill>
              <a:schemeClr val="bg2"/>
            </a:solidFill>
            <a:prstDash val="sysDot"/>
            <a:bevel/>
          </a:ln>
          <a:effectLst/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15" name="文本框 14"/>
          <p:cNvSpPr txBox="1"/>
          <p:nvPr/>
        </p:nvSpPr>
        <p:spPr>
          <a:xfrm>
            <a:off x="738505" y="5861050"/>
            <a:ext cx="4064000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1200">
                <a:solidFill>
                  <a:schemeClr val="tx1"/>
                </a:solidFill>
              </a:rPr>
              <a:t>图：各个国家地区查询</a:t>
            </a:r>
            <a:endParaRPr lang="zh-CN" sz="1200">
              <a:solidFill>
                <a:schemeClr val="tx1"/>
              </a:solidFill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6382385" y="5881370"/>
            <a:ext cx="4064000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1200">
                <a:solidFill>
                  <a:schemeClr val="tx1"/>
                </a:solidFill>
              </a:rPr>
              <a:t>图：单林区查询</a:t>
            </a:r>
            <a:endParaRPr lang="zh-CN" sz="1200">
              <a:solidFill>
                <a:schemeClr val="tx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组合 8"/>
          <p:cNvGrpSpPr/>
          <p:nvPr/>
        </p:nvGrpSpPr>
        <p:grpSpPr>
          <a:xfrm flipH="1">
            <a:off x="11209675" y="476250"/>
            <a:ext cx="299700" cy="230924"/>
            <a:chOff x="197812" y="302476"/>
            <a:chExt cx="299700" cy="230924"/>
          </a:xfrm>
          <a:solidFill>
            <a:srgbClr val="267A63"/>
          </a:solidFill>
        </p:grpSpPr>
        <p:sp>
          <p:nvSpPr>
            <p:cNvPr id="10" name="矩形: 圆角 9"/>
            <p:cNvSpPr/>
            <p:nvPr/>
          </p:nvSpPr>
          <p:spPr>
            <a:xfrm>
              <a:off x="197812" y="302476"/>
              <a:ext cx="299700" cy="29970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1" name="矩形: 圆角 10"/>
            <p:cNvSpPr/>
            <p:nvPr/>
          </p:nvSpPr>
          <p:spPr>
            <a:xfrm>
              <a:off x="197812" y="503430"/>
              <a:ext cx="179820" cy="29970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" name="矩形: 圆角 11"/>
            <p:cNvSpPr/>
            <p:nvPr/>
          </p:nvSpPr>
          <p:spPr>
            <a:xfrm>
              <a:off x="197812" y="402953"/>
              <a:ext cx="239760" cy="29970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3" name="矩形 12"/>
          <p:cNvSpPr/>
          <p:nvPr/>
        </p:nvSpPr>
        <p:spPr>
          <a:xfrm>
            <a:off x="0" y="6781290"/>
            <a:ext cx="12192000" cy="76710"/>
          </a:xfrm>
          <a:prstGeom prst="rect">
            <a:avLst/>
          </a:prstGeom>
          <a:solidFill>
            <a:srgbClr val="267A6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64" name="组合 63"/>
          <p:cNvGrpSpPr/>
          <p:nvPr/>
        </p:nvGrpSpPr>
        <p:grpSpPr>
          <a:xfrm>
            <a:off x="426085" y="395605"/>
            <a:ext cx="5584190" cy="777240"/>
            <a:chOff x="671" y="623"/>
            <a:chExt cx="8794" cy="1224"/>
          </a:xfrm>
        </p:grpSpPr>
        <p:grpSp>
          <p:nvGrpSpPr>
            <p:cNvPr id="65" name="组合 64"/>
            <p:cNvGrpSpPr/>
            <p:nvPr/>
          </p:nvGrpSpPr>
          <p:grpSpPr>
            <a:xfrm>
              <a:off x="671" y="675"/>
              <a:ext cx="8794" cy="1172"/>
              <a:chOff x="671" y="675"/>
              <a:chExt cx="8794" cy="1172"/>
            </a:xfrm>
          </p:grpSpPr>
          <p:grpSp>
            <p:nvGrpSpPr>
              <p:cNvPr id="68" name="组合 67"/>
              <p:cNvGrpSpPr/>
              <p:nvPr/>
            </p:nvGrpSpPr>
            <p:grpSpPr>
              <a:xfrm rot="0">
                <a:off x="1163" y="675"/>
                <a:ext cx="8302" cy="1159"/>
                <a:chOff x="1163" y="675"/>
                <a:chExt cx="8302" cy="1159"/>
              </a:xfrm>
            </p:grpSpPr>
            <p:sp>
              <p:nvSpPr>
                <p:cNvPr id="75" name="文本框 74"/>
                <p:cNvSpPr txBox="1"/>
                <p:nvPr/>
              </p:nvSpPr>
              <p:spPr>
                <a:xfrm>
                  <a:off x="2155" y="1303"/>
                  <a:ext cx="7310" cy="5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p>
                  <a:pPr algn="l"/>
                  <a:r>
                    <a:rPr lang="en-US" altLang="zh-CN" sz="1600" dirty="0">
                      <a:solidFill>
                        <a:srgbClr val="10705A"/>
                      </a:solidFill>
                      <a:latin typeface="+mj-ea"/>
                      <a:ea typeface="+mj-ea"/>
                    </a:rPr>
                    <a:t>3.3 </a:t>
                  </a:r>
                  <a:r>
                    <a:rPr lang="zh-CN" sz="1600" dirty="0">
                      <a:solidFill>
                        <a:srgbClr val="10705A"/>
                      </a:solidFill>
                      <a:latin typeface="+mj-ea"/>
                      <a:ea typeface="+mj-ea"/>
                    </a:rPr>
                    <a:t>林业活动</a:t>
                  </a:r>
                  <a:endParaRPr lang="zh-CN" sz="1600" dirty="0">
                    <a:solidFill>
                      <a:srgbClr val="10705A"/>
                    </a:solidFill>
                    <a:latin typeface="+mj-ea"/>
                    <a:ea typeface="+mj-ea"/>
                  </a:endParaRPr>
                </a:p>
              </p:txBody>
            </p:sp>
            <p:grpSp>
              <p:nvGrpSpPr>
                <p:cNvPr id="84" name="组合 83"/>
                <p:cNvGrpSpPr/>
                <p:nvPr/>
              </p:nvGrpSpPr>
              <p:grpSpPr>
                <a:xfrm>
                  <a:off x="1163" y="675"/>
                  <a:ext cx="780" cy="780"/>
                  <a:chOff x="17325" y="9160"/>
                  <a:chExt cx="780" cy="780"/>
                </a:xfrm>
              </p:grpSpPr>
              <p:sp>
                <p:nvSpPr>
                  <p:cNvPr id="85" name="椭圆 84"/>
                  <p:cNvSpPr/>
                  <p:nvPr/>
                </p:nvSpPr>
                <p:spPr>
                  <a:xfrm>
                    <a:off x="17325" y="9160"/>
                    <a:ext cx="780" cy="780"/>
                  </a:xfrm>
                  <a:prstGeom prst="ellipse">
                    <a:avLst/>
                  </a:prstGeom>
                  <a:noFill/>
                  <a:ln>
                    <a:solidFill>
                      <a:srgbClr val="267A63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p>
                    <a:pPr algn="ctr"/>
                    <a:endParaRPr lang="zh-CN" altLang="en-US"/>
                  </a:p>
                </p:txBody>
              </p:sp>
              <p:pic>
                <p:nvPicPr>
                  <p:cNvPr id="86" name="图片 85" descr="森林"/>
                  <p:cNvPicPr>
                    <a:picLocks noChangeAspect="1"/>
                  </p:cNvPicPr>
                  <p:nvPr/>
                </p:nvPicPr>
                <p:blipFill>
                  <a:blip r:embed="rId1">
                    <a:extLst>
                      <a:ext uri="{96DAC541-7B7A-43D3-8B79-37D633B846F1}">
                        <asvg:svgBlip xmlns:asvg="http://schemas.microsoft.com/office/drawing/2016/SVG/main" r:embed="rId2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17391" y="9214"/>
                    <a:ext cx="663" cy="663"/>
                  </a:xfrm>
                  <a:prstGeom prst="rect">
                    <a:avLst/>
                  </a:prstGeom>
                </p:spPr>
              </p:pic>
            </p:grpSp>
          </p:grpSp>
          <p:sp>
            <p:nvSpPr>
              <p:cNvPr id="87" name="文本框 86"/>
              <p:cNvSpPr txBox="1"/>
              <p:nvPr/>
            </p:nvSpPr>
            <p:spPr>
              <a:xfrm>
                <a:off x="671" y="1461"/>
                <a:ext cx="1797" cy="386"/>
              </a:xfrm>
              <a:prstGeom prst="rect">
                <a:avLst/>
              </a:prstGeom>
              <a:noFill/>
            </p:spPr>
            <p:txBody>
              <a:bodyPr wrap="square" rtlCol="0" anchor="t">
                <a:spAutoFit/>
              </a:bodyPr>
              <a:p>
                <a:pPr algn="ctr"/>
                <a:r>
                  <a:rPr lang="zh-CN" altLang="en-US" sz="1000" dirty="0">
                    <a:solidFill>
                      <a:srgbClr val="267A63"/>
                    </a:solidFill>
                    <a:latin typeface="+mj-ea"/>
                    <a:ea typeface="+mj-ea"/>
                    <a:sym typeface="+mn-ea"/>
                  </a:rPr>
                  <a:t>林上鹰眼</a:t>
                </a:r>
                <a:endParaRPr lang="zh-CN" altLang="en-US" sz="1000" dirty="0">
                  <a:solidFill>
                    <a:srgbClr val="267A63"/>
                  </a:solidFill>
                  <a:latin typeface="+mj-ea"/>
                  <a:ea typeface="+mj-ea"/>
                  <a:sym typeface="+mn-ea"/>
                </a:endParaRPr>
              </a:p>
            </p:txBody>
          </p:sp>
        </p:grpSp>
        <p:sp>
          <p:nvSpPr>
            <p:cNvPr id="88" name="文本框 87"/>
            <p:cNvSpPr txBox="1"/>
            <p:nvPr/>
          </p:nvSpPr>
          <p:spPr>
            <a:xfrm>
              <a:off x="2115" y="623"/>
              <a:ext cx="3875" cy="72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l"/>
              <a:r>
                <a:rPr lang="zh-CN" altLang="en-US" sz="2400" dirty="0">
                  <a:latin typeface="+mj-ea"/>
                  <a:ea typeface="+mj-ea"/>
                </a:rPr>
                <a:t>系统功能展示</a:t>
              </a:r>
              <a:endParaRPr lang="zh-CN" altLang="en-US" sz="2400" dirty="0">
                <a:latin typeface="+mj-ea"/>
                <a:ea typeface="+mj-ea"/>
              </a:endParaRPr>
            </a:p>
          </p:txBody>
        </p:sp>
      </p:grpSp>
      <p:sp>
        <p:nvSpPr>
          <p:cNvPr id="7" name="文本框 6"/>
          <p:cNvSpPr txBox="1"/>
          <p:nvPr/>
        </p:nvSpPr>
        <p:spPr>
          <a:xfrm>
            <a:off x="8558530" y="1172845"/>
            <a:ext cx="2848610" cy="303530"/>
          </a:xfrm>
          <a:prstGeom prst="roundRect">
            <a:avLst>
              <a:gd name="adj" fmla="val 43723"/>
            </a:avLst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square" rtlCol="0" anchor="ctr" anchorCtr="0">
            <a:noAutofit/>
            <a:scene3d>
              <a:camera prst="orthographicFront"/>
              <a:lightRig rig="threePt" dir="t"/>
            </a:scene3d>
          </a:bodyPr>
          <a:p>
            <a:pPr lvl="0" algn="ctr">
              <a:buClrTx/>
              <a:buSzTx/>
              <a:buFontTx/>
            </a:pPr>
            <a:r>
              <a:rPr lang="zh-CN" sz="1400" b="1" dirty="0">
                <a:solidFill>
                  <a:srgbClr val="10705A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黑体" panose="02010609060101010101" charset="-122"/>
                <a:ea typeface="黑体" panose="02010609060101010101" charset="-122"/>
                <a:sym typeface="+mn-ea"/>
              </a:rPr>
              <a:t>审批流</a:t>
            </a:r>
            <a:r>
              <a:rPr lang="en-US" altLang="zh-CN" sz="1400" b="1" dirty="0">
                <a:solidFill>
                  <a:srgbClr val="10705A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黑体" panose="02010609060101010101" charset="-122"/>
                <a:ea typeface="黑体" panose="02010609060101010101" charset="-122"/>
                <a:sym typeface="+mn-ea"/>
              </a:rPr>
              <a:t>--</a:t>
            </a:r>
            <a:r>
              <a:rPr lang="zh-CN" altLang="en-US" sz="1400" b="1" dirty="0">
                <a:solidFill>
                  <a:srgbClr val="10705A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黑体" panose="02010609060101010101" charset="-122"/>
                <a:ea typeface="黑体" panose="02010609060101010101" charset="-122"/>
                <a:sym typeface="+mn-ea"/>
              </a:rPr>
              <a:t>活动生命周期</a:t>
            </a:r>
            <a:r>
              <a:rPr lang="zh-CN" sz="1400" b="1" dirty="0">
                <a:solidFill>
                  <a:srgbClr val="10705A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黑体" panose="02010609060101010101" charset="-122"/>
                <a:ea typeface="黑体" panose="02010609060101010101" charset="-122"/>
                <a:sym typeface="+mn-ea"/>
              </a:rPr>
              <a:t>全览</a:t>
            </a:r>
            <a:endParaRPr lang="zh-CN" sz="1400" b="1" dirty="0">
              <a:solidFill>
                <a:srgbClr val="10705A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黑体" panose="02010609060101010101" charset="-122"/>
              <a:ea typeface="黑体" panose="02010609060101010101" charset="-122"/>
              <a:sym typeface="+mn-ea"/>
            </a:endParaRPr>
          </a:p>
        </p:txBody>
      </p:sp>
      <p:sp>
        <p:nvSpPr>
          <p:cNvPr id="109" name="文本框 108"/>
          <p:cNvSpPr txBox="1"/>
          <p:nvPr/>
        </p:nvSpPr>
        <p:spPr>
          <a:xfrm>
            <a:off x="626110" y="5212080"/>
            <a:ext cx="4064000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1200">
                <a:solidFill>
                  <a:schemeClr val="tx1"/>
                </a:solidFill>
              </a:rPr>
              <a:t>图：审批流中活动生命周期全程</a:t>
            </a:r>
            <a:endParaRPr lang="zh-CN" sz="1200">
              <a:solidFill>
                <a:schemeClr val="tx1"/>
              </a:solidFill>
            </a:endParaRPr>
          </a:p>
        </p:txBody>
      </p:sp>
      <p:pic>
        <p:nvPicPr>
          <p:cNvPr id="19" name="图片 18" descr="未命名文件(30)"/>
          <p:cNvPicPr>
            <a:picLocks noChangeAspect="1"/>
          </p:cNvPicPr>
          <p:nvPr/>
        </p:nvPicPr>
        <p:blipFill>
          <a:blip r:embed="rId3"/>
          <a:srcRect t="5639" b="3495"/>
          <a:stretch>
            <a:fillRect/>
          </a:stretch>
        </p:blipFill>
        <p:spPr>
          <a:xfrm>
            <a:off x="626110" y="1552575"/>
            <a:ext cx="10781030" cy="3659505"/>
          </a:xfrm>
          <a:prstGeom prst="rect">
            <a:avLst/>
          </a:prstGeom>
        </p:spPr>
      </p:pic>
      <p:sp>
        <p:nvSpPr>
          <p:cNvPr id="20" name="文本框 19"/>
          <p:cNvSpPr txBox="1"/>
          <p:nvPr/>
        </p:nvSpPr>
        <p:spPr>
          <a:xfrm>
            <a:off x="699770" y="5761990"/>
            <a:ext cx="10668635" cy="73723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>
              <a:lnSpc>
                <a:spcPct val="150000"/>
              </a:lnSpc>
            </a:pPr>
            <a:r>
              <a:rPr lang="en-US" altLang="zh-CN" sz="1400">
                <a:latin typeface="黑体" panose="02010609060101010101" charset="-122"/>
                <a:ea typeface="黑体" panose="02010609060101010101" charset="-122"/>
              </a:rPr>
              <a:t>    </a:t>
            </a:r>
            <a:r>
              <a:rPr lang="zh-CN" altLang="en-US" sz="1400">
                <a:latin typeface="黑体" panose="02010609060101010101" charset="-122"/>
                <a:ea typeface="黑体" panose="02010609060101010101" charset="-122"/>
              </a:rPr>
              <a:t>活动</a:t>
            </a:r>
            <a:r>
              <a:rPr lang="zh-CN" altLang="en-US" sz="1400" b="1">
                <a:solidFill>
                  <a:srgbClr val="10705A"/>
                </a:solidFill>
                <a:latin typeface="黑体" panose="02010609060101010101" charset="-122"/>
                <a:ea typeface="黑体" panose="02010609060101010101" charset="-122"/>
              </a:rPr>
              <a:t>由从业人员/监管人员创建</a:t>
            </a:r>
            <a:r>
              <a:rPr lang="zh-CN" altLang="en-US" sz="1400">
                <a:latin typeface="黑体" panose="02010609060101010101" charset="-122"/>
                <a:ea typeface="黑体" panose="02010609060101010101" charset="-122"/>
              </a:rPr>
              <a:t>后有效，等待</a:t>
            </a:r>
            <a:r>
              <a:rPr lang="zh-CN" altLang="en-US" sz="1400" b="1">
                <a:solidFill>
                  <a:srgbClr val="10705A"/>
                </a:solidFill>
                <a:latin typeface="黑体" panose="02010609060101010101" charset="-122"/>
                <a:ea typeface="黑体" panose="02010609060101010101" charset="-122"/>
              </a:rPr>
              <a:t>管理人员/监管人员审批</a:t>
            </a:r>
            <a:r>
              <a:rPr lang="zh-CN" altLang="en-US" sz="1400">
                <a:latin typeface="黑体" panose="02010609060101010101" charset="-122"/>
                <a:ea typeface="黑体" panose="02010609060101010101" charset="-122"/>
              </a:rPr>
              <a:t>，一旦通过则允许开放对象报名，活动若被驳回或结束时间已过则失效。</a:t>
            </a:r>
            <a:r>
              <a:rPr lang="zh-CN" altLang="en-US" sz="1400" b="1">
                <a:solidFill>
                  <a:srgbClr val="10705A"/>
                </a:solidFill>
                <a:latin typeface="黑体" panose="02010609060101010101" charset="-122"/>
                <a:ea typeface="黑体" panose="02010609060101010101" charset="-122"/>
              </a:rPr>
              <a:t>任意活动由</a:t>
            </a:r>
            <a:r>
              <a:rPr lang="zh-CN" altLang="en-US" sz="1400" b="1">
                <a:solidFill>
                  <a:srgbClr val="10705A"/>
                </a:solidFill>
                <a:latin typeface="黑体" panose="02010609060101010101" charset="-122"/>
                <a:ea typeface="黑体" panose="02010609060101010101" charset="-122"/>
                <a:sym typeface="+mn-ea"/>
              </a:rPr>
              <a:t>管理人员/监管人员删除</a:t>
            </a:r>
            <a:r>
              <a:rPr lang="zh-CN" altLang="en-US" sz="1400">
                <a:latin typeface="黑体" panose="02010609060101010101" charset="-122"/>
                <a:ea typeface="黑体" panose="02010609060101010101" charset="-122"/>
                <a:sym typeface="+mn-ea"/>
              </a:rPr>
              <a:t>或</a:t>
            </a:r>
            <a:r>
              <a:rPr lang="zh-CN" altLang="en-US" sz="1400" b="1">
                <a:solidFill>
                  <a:srgbClr val="10705A"/>
                </a:solidFill>
                <a:latin typeface="黑体" panose="02010609060101010101" charset="-122"/>
                <a:ea typeface="黑体" panose="02010609060101010101" charset="-122"/>
                <a:sym typeface="+mn-ea"/>
              </a:rPr>
              <a:t>个人申请的活动从业活动/监管人员删除</a:t>
            </a:r>
            <a:r>
              <a:rPr lang="zh-CN" altLang="en-US" sz="1400">
                <a:latin typeface="黑体" panose="02010609060101010101" charset="-122"/>
                <a:ea typeface="黑体" panose="02010609060101010101" charset="-122"/>
                <a:sym typeface="+mn-ea"/>
              </a:rPr>
              <a:t>，</a:t>
            </a:r>
            <a:r>
              <a:rPr lang="zh-CN" altLang="en-US" sz="1400">
                <a:latin typeface="黑体" panose="02010609060101010101" charset="-122"/>
                <a:ea typeface="黑体" panose="02010609060101010101" charset="-122"/>
                <a:sym typeface="+mn-ea"/>
              </a:rPr>
              <a:t>则彻底结束，在数据库中删除这一项。</a:t>
            </a:r>
            <a:endParaRPr lang="zh-CN" altLang="en-US" sz="1400">
              <a:latin typeface="黑体" panose="02010609060101010101" charset="-122"/>
              <a:ea typeface="黑体" panose="02010609060101010101" charset="-122"/>
              <a:sym typeface="+mn-ea"/>
            </a:endParaRPr>
          </a:p>
        </p:txBody>
      </p:sp>
      <p:sp>
        <p:nvSpPr>
          <p:cNvPr id="32" name="矩形 31"/>
          <p:cNvSpPr/>
          <p:nvPr/>
        </p:nvSpPr>
        <p:spPr>
          <a:xfrm>
            <a:off x="699771" y="5620340"/>
            <a:ext cx="432000" cy="43200"/>
          </a:xfrm>
          <a:prstGeom prst="rect">
            <a:avLst/>
          </a:prstGeom>
          <a:solidFill>
            <a:srgbClr val="267A6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组合 8"/>
          <p:cNvGrpSpPr/>
          <p:nvPr/>
        </p:nvGrpSpPr>
        <p:grpSpPr>
          <a:xfrm flipH="1">
            <a:off x="11209675" y="476250"/>
            <a:ext cx="299700" cy="230924"/>
            <a:chOff x="197812" y="302476"/>
            <a:chExt cx="299700" cy="230924"/>
          </a:xfrm>
          <a:solidFill>
            <a:srgbClr val="267A63"/>
          </a:solidFill>
        </p:grpSpPr>
        <p:sp>
          <p:nvSpPr>
            <p:cNvPr id="10" name="矩形: 圆角 9"/>
            <p:cNvSpPr/>
            <p:nvPr/>
          </p:nvSpPr>
          <p:spPr>
            <a:xfrm>
              <a:off x="197812" y="302476"/>
              <a:ext cx="299700" cy="29970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1" name="矩形: 圆角 10"/>
            <p:cNvSpPr/>
            <p:nvPr/>
          </p:nvSpPr>
          <p:spPr>
            <a:xfrm>
              <a:off x="197812" y="503430"/>
              <a:ext cx="179820" cy="29970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" name="矩形: 圆角 11"/>
            <p:cNvSpPr/>
            <p:nvPr/>
          </p:nvSpPr>
          <p:spPr>
            <a:xfrm>
              <a:off x="197812" y="402953"/>
              <a:ext cx="239760" cy="29970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3" name="矩形 12"/>
          <p:cNvSpPr/>
          <p:nvPr/>
        </p:nvSpPr>
        <p:spPr>
          <a:xfrm>
            <a:off x="0" y="6781290"/>
            <a:ext cx="12192000" cy="76710"/>
          </a:xfrm>
          <a:prstGeom prst="rect">
            <a:avLst/>
          </a:prstGeom>
          <a:solidFill>
            <a:srgbClr val="267A6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64" name="组合 63"/>
          <p:cNvGrpSpPr/>
          <p:nvPr/>
        </p:nvGrpSpPr>
        <p:grpSpPr>
          <a:xfrm>
            <a:off x="426085" y="395605"/>
            <a:ext cx="5584190" cy="777240"/>
            <a:chOff x="671" y="623"/>
            <a:chExt cx="8794" cy="1224"/>
          </a:xfrm>
        </p:grpSpPr>
        <p:grpSp>
          <p:nvGrpSpPr>
            <p:cNvPr id="65" name="组合 64"/>
            <p:cNvGrpSpPr/>
            <p:nvPr/>
          </p:nvGrpSpPr>
          <p:grpSpPr>
            <a:xfrm>
              <a:off x="671" y="675"/>
              <a:ext cx="8794" cy="1172"/>
              <a:chOff x="671" y="675"/>
              <a:chExt cx="8794" cy="1172"/>
            </a:xfrm>
          </p:grpSpPr>
          <p:grpSp>
            <p:nvGrpSpPr>
              <p:cNvPr id="68" name="组合 67"/>
              <p:cNvGrpSpPr/>
              <p:nvPr/>
            </p:nvGrpSpPr>
            <p:grpSpPr>
              <a:xfrm rot="0">
                <a:off x="1163" y="675"/>
                <a:ext cx="8302" cy="1159"/>
                <a:chOff x="1163" y="675"/>
                <a:chExt cx="8302" cy="1159"/>
              </a:xfrm>
            </p:grpSpPr>
            <p:sp>
              <p:nvSpPr>
                <p:cNvPr id="75" name="文本框 74"/>
                <p:cNvSpPr txBox="1"/>
                <p:nvPr/>
              </p:nvSpPr>
              <p:spPr>
                <a:xfrm>
                  <a:off x="2155" y="1303"/>
                  <a:ext cx="7310" cy="5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p>
                  <a:pPr algn="l"/>
                  <a:r>
                    <a:rPr lang="en-US" altLang="zh-CN" sz="1600" dirty="0">
                      <a:solidFill>
                        <a:srgbClr val="10705A"/>
                      </a:solidFill>
                      <a:latin typeface="+mj-ea"/>
                      <a:ea typeface="+mj-ea"/>
                    </a:rPr>
                    <a:t>3.3 </a:t>
                  </a:r>
                  <a:r>
                    <a:rPr lang="zh-CN" sz="1600" dirty="0">
                      <a:solidFill>
                        <a:srgbClr val="10705A"/>
                      </a:solidFill>
                      <a:latin typeface="+mj-ea"/>
                      <a:ea typeface="+mj-ea"/>
                    </a:rPr>
                    <a:t>林业活动</a:t>
                  </a:r>
                  <a:endParaRPr lang="zh-CN" sz="1600" dirty="0">
                    <a:solidFill>
                      <a:srgbClr val="10705A"/>
                    </a:solidFill>
                    <a:latin typeface="+mj-ea"/>
                    <a:ea typeface="+mj-ea"/>
                  </a:endParaRPr>
                </a:p>
              </p:txBody>
            </p:sp>
            <p:grpSp>
              <p:nvGrpSpPr>
                <p:cNvPr id="84" name="组合 83"/>
                <p:cNvGrpSpPr/>
                <p:nvPr/>
              </p:nvGrpSpPr>
              <p:grpSpPr>
                <a:xfrm>
                  <a:off x="1163" y="675"/>
                  <a:ext cx="780" cy="780"/>
                  <a:chOff x="17325" y="9160"/>
                  <a:chExt cx="780" cy="780"/>
                </a:xfrm>
              </p:grpSpPr>
              <p:sp>
                <p:nvSpPr>
                  <p:cNvPr id="85" name="椭圆 84"/>
                  <p:cNvSpPr/>
                  <p:nvPr/>
                </p:nvSpPr>
                <p:spPr>
                  <a:xfrm>
                    <a:off x="17325" y="9160"/>
                    <a:ext cx="780" cy="780"/>
                  </a:xfrm>
                  <a:prstGeom prst="ellipse">
                    <a:avLst/>
                  </a:prstGeom>
                  <a:noFill/>
                  <a:ln>
                    <a:solidFill>
                      <a:srgbClr val="267A63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p>
                    <a:pPr algn="ctr"/>
                    <a:endParaRPr lang="zh-CN" altLang="en-US"/>
                  </a:p>
                </p:txBody>
              </p:sp>
              <p:pic>
                <p:nvPicPr>
                  <p:cNvPr id="86" name="图片 85" descr="森林"/>
                  <p:cNvPicPr>
                    <a:picLocks noChangeAspect="1"/>
                  </p:cNvPicPr>
                  <p:nvPr/>
                </p:nvPicPr>
                <p:blipFill>
                  <a:blip r:embed="rId1">
                    <a:extLst>
                      <a:ext uri="{96DAC541-7B7A-43D3-8B79-37D633B846F1}">
                        <asvg:svgBlip xmlns:asvg="http://schemas.microsoft.com/office/drawing/2016/SVG/main" r:embed="rId2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17391" y="9214"/>
                    <a:ext cx="663" cy="663"/>
                  </a:xfrm>
                  <a:prstGeom prst="rect">
                    <a:avLst/>
                  </a:prstGeom>
                </p:spPr>
              </p:pic>
            </p:grpSp>
          </p:grpSp>
          <p:sp>
            <p:nvSpPr>
              <p:cNvPr id="87" name="文本框 86"/>
              <p:cNvSpPr txBox="1"/>
              <p:nvPr/>
            </p:nvSpPr>
            <p:spPr>
              <a:xfrm>
                <a:off x="671" y="1461"/>
                <a:ext cx="1797" cy="386"/>
              </a:xfrm>
              <a:prstGeom prst="rect">
                <a:avLst/>
              </a:prstGeom>
              <a:noFill/>
            </p:spPr>
            <p:txBody>
              <a:bodyPr wrap="square" rtlCol="0" anchor="t">
                <a:spAutoFit/>
              </a:bodyPr>
              <a:p>
                <a:pPr algn="ctr"/>
                <a:r>
                  <a:rPr lang="zh-CN" altLang="en-US" sz="1000" dirty="0">
                    <a:solidFill>
                      <a:srgbClr val="267A63"/>
                    </a:solidFill>
                    <a:latin typeface="+mj-ea"/>
                    <a:ea typeface="+mj-ea"/>
                    <a:sym typeface="+mn-ea"/>
                  </a:rPr>
                  <a:t>林上鹰眼</a:t>
                </a:r>
                <a:endParaRPr lang="zh-CN" altLang="en-US" sz="1000" dirty="0">
                  <a:solidFill>
                    <a:srgbClr val="267A63"/>
                  </a:solidFill>
                  <a:latin typeface="+mj-ea"/>
                  <a:ea typeface="+mj-ea"/>
                  <a:sym typeface="+mn-ea"/>
                </a:endParaRPr>
              </a:p>
            </p:txBody>
          </p:sp>
        </p:grpSp>
        <p:sp>
          <p:nvSpPr>
            <p:cNvPr id="88" name="文本框 87"/>
            <p:cNvSpPr txBox="1"/>
            <p:nvPr/>
          </p:nvSpPr>
          <p:spPr>
            <a:xfrm>
              <a:off x="2115" y="623"/>
              <a:ext cx="3875" cy="72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l"/>
              <a:r>
                <a:rPr lang="zh-CN" altLang="en-US" sz="2400" dirty="0">
                  <a:latin typeface="+mj-ea"/>
                  <a:ea typeface="+mj-ea"/>
                </a:rPr>
                <a:t>系统功能展示</a:t>
              </a:r>
              <a:endParaRPr lang="zh-CN" altLang="en-US" sz="2400" dirty="0">
                <a:latin typeface="+mj-ea"/>
                <a:ea typeface="+mj-ea"/>
              </a:endParaRPr>
            </a:p>
          </p:txBody>
        </p:sp>
      </p:grpSp>
      <p:sp>
        <p:nvSpPr>
          <p:cNvPr id="7" name="文本框 6"/>
          <p:cNvSpPr txBox="1"/>
          <p:nvPr/>
        </p:nvSpPr>
        <p:spPr>
          <a:xfrm>
            <a:off x="635000" y="1513205"/>
            <a:ext cx="1543685" cy="303530"/>
          </a:xfrm>
          <a:prstGeom prst="roundRect">
            <a:avLst>
              <a:gd name="adj" fmla="val 43723"/>
            </a:avLst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square" rtlCol="0" anchor="ctr" anchorCtr="0">
            <a:noAutofit/>
            <a:scene3d>
              <a:camera prst="orthographicFront"/>
              <a:lightRig rig="threePt" dir="t"/>
            </a:scene3d>
          </a:bodyPr>
          <a:p>
            <a:pPr lvl="0" algn="ctr">
              <a:buClrTx/>
              <a:buSzTx/>
              <a:buFontTx/>
            </a:pPr>
            <a:r>
              <a:rPr lang="zh-CN" sz="1400" b="1" dirty="0">
                <a:solidFill>
                  <a:srgbClr val="10705A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黑体" panose="02010609060101010101" charset="-122"/>
                <a:ea typeface="黑体" panose="02010609060101010101" charset="-122"/>
                <a:sym typeface="+mn-ea"/>
              </a:rPr>
              <a:t>我的申请</a:t>
            </a:r>
            <a:endParaRPr lang="zh-CN" sz="1400" b="1" dirty="0">
              <a:solidFill>
                <a:srgbClr val="10705A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黑体" panose="02010609060101010101" charset="-122"/>
              <a:ea typeface="黑体" panose="02010609060101010101" charset="-122"/>
              <a:sym typeface="+mn-ea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08065" y="895350"/>
            <a:ext cx="5430520" cy="2656840"/>
          </a:xfrm>
          <a:prstGeom prst="rect">
            <a:avLst/>
          </a:prstGeom>
          <a:ln>
            <a:solidFill>
              <a:srgbClr val="267A63"/>
            </a:solidFill>
          </a:ln>
          <a:effectLst>
            <a:outerShdw blurRad="177800" dist="152400" dir="3240000" algn="ctr" rotWithShape="0">
              <a:srgbClr val="000000">
                <a:alpha val="25000"/>
              </a:srgbClr>
            </a:outerShdw>
          </a:effectLst>
        </p:spPr>
      </p:pic>
      <p:sp>
        <p:nvSpPr>
          <p:cNvPr id="5" name="文本框 4"/>
          <p:cNvSpPr txBox="1"/>
          <p:nvPr/>
        </p:nvSpPr>
        <p:spPr>
          <a:xfrm>
            <a:off x="635000" y="1953260"/>
            <a:ext cx="5128260" cy="129667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>
              <a:lnSpc>
                <a:spcPct val="14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1400">
                <a:latin typeface="黑体" panose="02010609060101010101" charset="-122"/>
                <a:ea typeface="黑体" panose="02010609060101010101" charset="-122"/>
              </a:rPr>
              <a:t>   </a:t>
            </a:r>
            <a:r>
              <a:rPr lang="zh-CN" altLang="en-US" sz="1400">
                <a:latin typeface="黑体" panose="02010609060101010101" charset="-122"/>
                <a:ea typeface="黑体" panose="02010609060101010101" charset="-122"/>
              </a:rPr>
              <a:t>“我的申请”模块是</a:t>
            </a:r>
            <a:r>
              <a:rPr lang="zh-CN" altLang="en-US" sz="1400" b="1">
                <a:solidFill>
                  <a:srgbClr val="10705A"/>
                </a:solidFill>
                <a:latin typeface="黑体" panose="02010609060101010101" charset="-122"/>
                <a:ea typeface="黑体" panose="02010609060101010101" charset="-122"/>
              </a:rPr>
              <a:t>针对林业从业人员</a:t>
            </a:r>
            <a:r>
              <a:rPr lang="zh-CN" altLang="en-US" sz="1400">
                <a:latin typeface="黑体" panose="02010609060101010101" charset="-122"/>
                <a:ea typeface="黑体" panose="02010609060101010101" charset="-122"/>
              </a:rPr>
              <a:t>设计的，用于</a:t>
            </a:r>
            <a:r>
              <a:rPr lang="zh-CN" altLang="en-US" sz="1400" b="1">
                <a:solidFill>
                  <a:srgbClr val="10705A"/>
                </a:solidFill>
                <a:latin typeface="黑体" panose="02010609060101010101" charset="-122"/>
                <a:ea typeface="黑体" panose="02010609060101010101" charset="-122"/>
              </a:rPr>
              <a:t>显示当前用户已申请的活动</a:t>
            </a:r>
            <a:r>
              <a:rPr lang="zh-CN" altLang="en-US" sz="1400">
                <a:latin typeface="黑体" panose="02010609060101010101" charset="-122"/>
                <a:ea typeface="黑体" panose="02010609060101010101" charset="-122"/>
              </a:rPr>
              <a:t>，并</a:t>
            </a:r>
            <a:r>
              <a:rPr lang="zh-CN" altLang="en-US" sz="1400" b="1">
                <a:solidFill>
                  <a:srgbClr val="10705A"/>
                </a:solidFill>
                <a:latin typeface="黑体" panose="02010609060101010101" charset="-122"/>
                <a:ea typeface="黑体" panose="02010609060101010101" charset="-122"/>
              </a:rPr>
              <a:t>区分不同活动的状态</a:t>
            </a:r>
            <a:r>
              <a:rPr lang="zh-CN" altLang="en-US" sz="1400">
                <a:latin typeface="黑体" panose="02010609060101010101" charset="-122"/>
                <a:ea typeface="黑体" panose="02010609060101010101" charset="-122"/>
              </a:rPr>
              <a:t>（待审批、已批准、已驳回）。此模块的实现主要依赖于Flask框架的路由机制、数据库查询和数据处理。</a:t>
            </a:r>
            <a:endParaRPr lang="en-US" altLang="zh-CN" sz="1400">
              <a:latin typeface="黑体" panose="02010609060101010101" charset="-122"/>
              <a:ea typeface="黑体" panose="02010609060101010101" charset="-122"/>
            </a:endParaRPr>
          </a:p>
        </p:txBody>
      </p:sp>
      <p:grpSp>
        <p:nvGrpSpPr>
          <p:cNvPr id="22" name="组合 21"/>
          <p:cNvGrpSpPr/>
          <p:nvPr/>
        </p:nvGrpSpPr>
        <p:grpSpPr>
          <a:xfrm rot="0">
            <a:off x="687705" y="5015865"/>
            <a:ext cx="4435475" cy="637540"/>
            <a:chOff x="1682" y="7730"/>
            <a:chExt cx="6985" cy="1004"/>
          </a:xfrm>
        </p:grpSpPr>
        <p:sp>
          <p:nvSpPr>
            <p:cNvPr id="14" name="文本框 13"/>
            <p:cNvSpPr txBox="1"/>
            <p:nvPr>
              <p:custDataLst>
                <p:tags r:id="rId4"/>
              </p:custDataLst>
            </p:nvPr>
          </p:nvSpPr>
          <p:spPr>
            <a:xfrm>
              <a:off x="1846" y="7975"/>
              <a:ext cx="6821" cy="570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pPr indent="457200">
                <a:lnSpc>
                  <a:spcPct val="110000"/>
                </a:lnSpc>
                <a:buFont typeface="Arial" panose="020B0604020202020204" pitchFamily="34" charset="0"/>
                <a:buNone/>
              </a:pPr>
              <a:r>
                <a:rPr lang="zh-CN" altLang="en-US" sz="1600" b="1">
                  <a:solidFill>
                    <a:srgbClr val="10705A"/>
                  </a:solidFill>
                  <a:latin typeface="黑体" panose="02010609060101010101" charset="-122"/>
                  <a:ea typeface="黑体" panose="02010609060101010101" charset="-122"/>
                  <a:sym typeface="+mn-ea"/>
                </a:rPr>
                <a:t>活动分类显示</a:t>
              </a:r>
              <a:endParaRPr lang="zh-CN" altLang="en-US" sz="1600" b="1">
                <a:solidFill>
                  <a:srgbClr val="10705A"/>
                </a:solidFill>
                <a:latin typeface="黑体" panose="02010609060101010101" charset="-122"/>
                <a:ea typeface="黑体" panose="02010609060101010101" charset="-122"/>
                <a:sym typeface="+mn-ea"/>
              </a:endParaRPr>
            </a:p>
          </p:txBody>
        </p:sp>
        <p:sp>
          <p:nvSpPr>
            <p:cNvPr id="15" name="文本框 14"/>
            <p:cNvSpPr txBox="1"/>
            <p:nvPr>
              <p:custDataLst>
                <p:tags r:id="rId5"/>
              </p:custDataLst>
            </p:nvPr>
          </p:nvSpPr>
          <p:spPr>
            <a:xfrm>
              <a:off x="1682" y="7730"/>
              <a:ext cx="521" cy="1004"/>
            </a:xfrm>
            <a:prstGeom prst="rect">
              <a:avLst/>
            </a:prstGeom>
            <a:noFill/>
          </p:spPr>
          <p:txBody>
            <a:bodyPr wrap="square" rtlCol="0" anchor="ctr" anchorCtr="0">
              <a:noAutofit/>
              <a:scene3d>
                <a:camera prst="orthographicFront"/>
                <a:lightRig rig="threePt" dir="t"/>
              </a:scene3d>
            </a:bodyPr>
            <a:p>
              <a:pPr algn="dist">
                <a:lnSpc>
                  <a:spcPct val="110000"/>
                </a:lnSpc>
              </a:pPr>
              <a:r>
                <a:rPr lang="en-US" altLang="zh-CN" sz="4000" i="1">
                  <a:ln>
                    <a:solidFill>
                      <a:srgbClr val="10705A"/>
                    </a:solidFill>
                  </a:ln>
                  <a:solidFill>
                    <a:srgbClr val="10705A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Berlin Sans FB" panose="020E0602020502020306" charset="0"/>
                  <a:cs typeface="Berlin Sans FB" panose="020E0602020502020306" charset="0"/>
                </a:rPr>
                <a:t>2</a:t>
              </a:r>
              <a:endParaRPr lang="en-US" altLang="zh-CN" sz="4000" i="1">
                <a:ln>
                  <a:solidFill>
                    <a:srgbClr val="10705A"/>
                  </a:solidFill>
                </a:ln>
                <a:solidFill>
                  <a:srgbClr val="10705A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Berlin Sans FB" panose="020E0602020502020306" charset="0"/>
                <a:cs typeface="Berlin Sans FB" panose="020E0602020502020306" charset="0"/>
              </a:endParaRPr>
            </a:p>
          </p:txBody>
        </p:sp>
      </p:grpSp>
      <p:grpSp>
        <p:nvGrpSpPr>
          <p:cNvPr id="28" name="组合 27"/>
          <p:cNvGrpSpPr/>
          <p:nvPr/>
        </p:nvGrpSpPr>
        <p:grpSpPr>
          <a:xfrm>
            <a:off x="687705" y="3239770"/>
            <a:ext cx="4983480" cy="1783715"/>
            <a:chOff x="1229" y="4817"/>
            <a:chExt cx="7848" cy="2809"/>
          </a:xfrm>
        </p:grpSpPr>
        <p:grpSp>
          <p:nvGrpSpPr>
            <p:cNvPr id="6" name="组合 5"/>
            <p:cNvGrpSpPr/>
            <p:nvPr/>
          </p:nvGrpSpPr>
          <p:grpSpPr>
            <a:xfrm rot="0">
              <a:off x="1229" y="4817"/>
              <a:ext cx="6985" cy="1004"/>
              <a:chOff x="1598" y="5485"/>
              <a:chExt cx="6985" cy="1004"/>
            </a:xfrm>
          </p:grpSpPr>
          <p:sp>
            <p:nvSpPr>
              <p:cNvPr id="18" name="文本框 17"/>
              <p:cNvSpPr txBox="1"/>
              <p:nvPr>
                <p:custDataLst>
                  <p:tags r:id="rId6"/>
                </p:custDataLst>
              </p:nvPr>
            </p:nvSpPr>
            <p:spPr>
              <a:xfrm>
                <a:off x="1762" y="5717"/>
                <a:ext cx="6821" cy="570"/>
              </a:xfrm>
              <a:prstGeom prst="rect">
                <a:avLst/>
              </a:prstGeom>
              <a:noFill/>
            </p:spPr>
            <p:txBody>
              <a:bodyPr wrap="square" rtlCol="0" anchor="t">
                <a:spAutoFit/>
              </a:bodyPr>
              <a:p>
                <a:pPr indent="457200">
                  <a:lnSpc>
                    <a:spcPct val="110000"/>
                  </a:lnSpc>
                  <a:buFont typeface="Arial" panose="020B0604020202020204" pitchFamily="34" charset="0"/>
                  <a:buNone/>
                </a:pPr>
                <a:r>
                  <a:rPr lang="zh-CN" altLang="en-US" sz="1600" b="1">
                    <a:solidFill>
                      <a:srgbClr val="10705A"/>
                    </a:solidFill>
                    <a:latin typeface="黑体" panose="02010609060101010101" charset="-122"/>
                    <a:ea typeface="黑体" panose="02010609060101010101" charset="-122"/>
                    <a:sym typeface="+mn-ea"/>
                  </a:rPr>
                  <a:t>活动申请操作</a:t>
                </a:r>
                <a:endParaRPr lang="zh-CN" altLang="en-US" sz="1600" b="1">
                  <a:solidFill>
                    <a:srgbClr val="10705A"/>
                  </a:solidFill>
                  <a:latin typeface="黑体" panose="02010609060101010101" charset="-122"/>
                  <a:ea typeface="黑体" panose="02010609060101010101" charset="-122"/>
                  <a:sym typeface="+mn-ea"/>
                </a:endParaRPr>
              </a:p>
            </p:txBody>
          </p:sp>
          <p:sp>
            <p:nvSpPr>
              <p:cNvPr id="8" name="文本框 7"/>
              <p:cNvSpPr txBox="1"/>
              <p:nvPr>
                <p:custDataLst>
                  <p:tags r:id="rId7"/>
                </p:custDataLst>
              </p:nvPr>
            </p:nvSpPr>
            <p:spPr>
              <a:xfrm>
                <a:off x="1598" y="5485"/>
                <a:ext cx="521" cy="1004"/>
              </a:xfrm>
              <a:prstGeom prst="rect">
                <a:avLst/>
              </a:prstGeom>
              <a:noFill/>
            </p:spPr>
            <p:txBody>
              <a:bodyPr wrap="square" rtlCol="0" anchor="ctr" anchorCtr="0">
                <a:noAutofit/>
                <a:scene3d>
                  <a:camera prst="orthographicFront"/>
                  <a:lightRig rig="threePt" dir="t"/>
                </a:scene3d>
              </a:bodyPr>
              <a:p>
                <a:pPr algn="dist">
                  <a:lnSpc>
                    <a:spcPct val="110000"/>
                  </a:lnSpc>
                </a:pPr>
                <a:r>
                  <a:rPr lang="en-US" altLang="zh-CN" sz="4400" i="1">
                    <a:ln>
                      <a:solidFill>
                        <a:srgbClr val="10705A"/>
                      </a:solidFill>
                    </a:ln>
                    <a:solidFill>
                      <a:srgbClr val="10705A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  <a:latin typeface="Berlin Sans FB" panose="020E0602020502020306" charset="0"/>
                    <a:cs typeface="Berlin Sans FB" panose="020E0602020502020306" charset="0"/>
                  </a:rPr>
                  <a:t>1</a:t>
                </a:r>
                <a:endParaRPr lang="en-US" altLang="zh-CN" sz="4400" i="1">
                  <a:ln>
                    <a:solidFill>
                      <a:srgbClr val="10705A"/>
                    </a:solidFill>
                  </a:ln>
                  <a:solidFill>
                    <a:srgbClr val="10705A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Berlin Sans FB" panose="020E0602020502020306" charset="0"/>
                  <a:cs typeface="Berlin Sans FB" panose="020E0602020502020306" charset="0"/>
                </a:endParaRPr>
              </a:p>
            </p:txBody>
          </p:sp>
        </p:grpSp>
        <p:sp>
          <p:nvSpPr>
            <p:cNvPr id="26" name="文本框 25"/>
            <p:cNvSpPr txBox="1"/>
            <p:nvPr/>
          </p:nvSpPr>
          <p:spPr>
            <a:xfrm>
              <a:off x="2085" y="5624"/>
              <a:ext cx="6992" cy="2002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pPr>
                <a:lnSpc>
                  <a:spcPct val="120000"/>
                </a:lnSpc>
              </a:pPr>
              <a:r>
                <a:rPr lang="en-US" altLang="zh-CN" sz="1600">
                  <a:latin typeface="楷体" panose="02010609060101010101" charset="-122"/>
                  <a:ea typeface="楷体" panose="02010609060101010101" charset="-122"/>
                  <a:cs typeface="楷体" panose="02010609060101010101" charset="-122"/>
                </a:rPr>
                <a:t>  </a:t>
              </a:r>
              <a:r>
                <a:rPr lang="zh-CN" altLang="en-US" sz="1600">
                  <a:latin typeface="楷体" panose="02010609060101010101" charset="-122"/>
                  <a:ea typeface="楷体" panose="02010609060101010101" charset="-122"/>
                  <a:cs typeface="楷体" panose="02010609060101010101" charset="-122"/>
                </a:rPr>
                <a:t>用户填写活动申请表单，系统会将活动数据保存至数据库，默认将活动状态设置为</a:t>
              </a:r>
              <a:r>
                <a:rPr lang="en-US" altLang="zh-CN" sz="1600">
                  <a:latin typeface="楷体" panose="02010609060101010101" charset="-122"/>
                  <a:ea typeface="楷体" panose="02010609060101010101" charset="-122"/>
                  <a:cs typeface="楷体" panose="02010609060101010101" charset="-122"/>
                </a:rPr>
                <a:t>“</a:t>
              </a:r>
              <a:r>
                <a:rPr lang="zh-CN" altLang="en-US" sz="1600">
                  <a:latin typeface="楷体" panose="02010609060101010101" charset="-122"/>
                  <a:ea typeface="楷体" panose="02010609060101010101" charset="-122"/>
                  <a:cs typeface="楷体" panose="02010609060101010101" charset="-122"/>
                </a:rPr>
                <a:t>审批中</a:t>
              </a:r>
              <a:r>
                <a:rPr lang="en-US" altLang="zh-CN" sz="1600">
                  <a:latin typeface="楷体" panose="02010609060101010101" charset="-122"/>
                  <a:ea typeface="楷体" panose="02010609060101010101" charset="-122"/>
                  <a:cs typeface="楷体" panose="02010609060101010101" charset="-122"/>
                </a:rPr>
                <a:t>”</a:t>
              </a:r>
              <a:r>
                <a:rPr lang="zh-CN" altLang="en-US" sz="1600">
                  <a:latin typeface="楷体" panose="02010609060101010101" charset="-122"/>
                  <a:ea typeface="楷体" panose="02010609060101010101" charset="-122"/>
                  <a:cs typeface="楷体" panose="02010609060101010101" charset="-122"/>
                </a:rPr>
                <a:t>。提交时，系统会检查是否存在活动封面图片。</a:t>
              </a:r>
              <a:endParaRPr lang="zh-CN" altLang="en-US" sz="160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endParaRPr>
            </a:p>
          </p:txBody>
        </p:sp>
      </p:grpSp>
      <p:sp>
        <p:nvSpPr>
          <p:cNvPr id="27" name="文本框 26"/>
          <p:cNvSpPr txBox="1"/>
          <p:nvPr/>
        </p:nvSpPr>
        <p:spPr>
          <a:xfrm>
            <a:off x="1276350" y="5576570"/>
            <a:ext cx="4186555" cy="975995"/>
          </a:xfrm>
          <a:prstGeom prst="rect">
            <a:avLst/>
          </a:prstGeom>
        </p:spPr>
        <p:txBody>
          <a:bodyPr wrap="square">
            <a:spAutoFit/>
          </a:bodyPr>
          <a:p>
            <a:pPr marL="0" indent="0" algn="l" defTabSz="266700">
              <a:lnSpc>
                <a:spcPct val="12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160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  </a:t>
            </a:r>
            <a:r>
              <a:rPr lang="zh-CN" altLang="en-US" sz="160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在用户界面中，根据活动状态将已申请的活动分为“待审批”、“已批准”和“已驳回”三类。</a:t>
            </a:r>
            <a:endParaRPr lang="zh-CN" altLang="en-US" sz="1600"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</p:txBody>
      </p:sp>
      <p:sp>
        <p:nvSpPr>
          <p:cNvPr id="30" name="矩形 29"/>
          <p:cNvSpPr/>
          <p:nvPr/>
        </p:nvSpPr>
        <p:spPr>
          <a:xfrm>
            <a:off x="6939280" y="2355850"/>
            <a:ext cx="4508500" cy="228600"/>
          </a:xfrm>
          <a:prstGeom prst="rect">
            <a:avLst/>
          </a:prstGeom>
          <a:noFill/>
          <a:ln w="12700" cmpd="sng">
            <a:solidFill>
              <a:schemeClr val="accent5"/>
            </a:solidFill>
            <a:prstDash val="dash"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pic>
        <p:nvPicPr>
          <p:cNvPr id="33" name="图片 32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108065" y="3761105"/>
            <a:ext cx="5431155" cy="2613025"/>
          </a:xfrm>
          <a:prstGeom prst="rect">
            <a:avLst/>
          </a:prstGeom>
          <a:ln>
            <a:solidFill>
              <a:srgbClr val="267A63"/>
            </a:solidFill>
          </a:ln>
          <a:effectLst>
            <a:outerShdw blurRad="177800" dist="152400" dir="3240000" algn="ctr" rotWithShape="0">
              <a:srgbClr val="000000">
                <a:alpha val="25000"/>
              </a:srgbClr>
            </a:outerShdw>
          </a:effectLst>
        </p:spPr>
      </p:pic>
      <p:sp>
        <p:nvSpPr>
          <p:cNvPr id="34" name="文本框 33"/>
          <p:cNvSpPr txBox="1"/>
          <p:nvPr/>
        </p:nvSpPr>
        <p:spPr>
          <a:xfrm>
            <a:off x="6108065" y="6440170"/>
            <a:ext cx="4064000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1200">
                <a:solidFill>
                  <a:schemeClr val="tx1"/>
                </a:solidFill>
              </a:rPr>
              <a:t>图：活动分类与活动申请页面</a:t>
            </a:r>
            <a:endParaRPr lang="zh-CN" sz="1200">
              <a:solidFill>
                <a:schemeClr val="tx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组合 8"/>
          <p:cNvGrpSpPr/>
          <p:nvPr/>
        </p:nvGrpSpPr>
        <p:grpSpPr>
          <a:xfrm flipH="1">
            <a:off x="11209675" y="476250"/>
            <a:ext cx="299700" cy="230924"/>
            <a:chOff x="197812" y="302476"/>
            <a:chExt cx="299700" cy="230924"/>
          </a:xfrm>
          <a:solidFill>
            <a:srgbClr val="267A63"/>
          </a:solidFill>
        </p:grpSpPr>
        <p:sp>
          <p:nvSpPr>
            <p:cNvPr id="10" name="矩形: 圆角 9"/>
            <p:cNvSpPr/>
            <p:nvPr/>
          </p:nvSpPr>
          <p:spPr>
            <a:xfrm>
              <a:off x="197812" y="302476"/>
              <a:ext cx="299700" cy="29970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1" name="矩形: 圆角 10"/>
            <p:cNvSpPr/>
            <p:nvPr/>
          </p:nvSpPr>
          <p:spPr>
            <a:xfrm>
              <a:off x="197812" y="503430"/>
              <a:ext cx="179820" cy="29970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" name="矩形: 圆角 11"/>
            <p:cNvSpPr/>
            <p:nvPr/>
          </p:nvSpPr>
          <p:spPr>
            <a:xfrm>
              <a:off x="197812" y="402953"/>
              <a:ext cx="239760" cy="29970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3" name="矩形 12"/>
          <p:cNvSpPr/>
          <p:nvPr/>
        </p:nvSpPr>
        <p:spPr>
          <a:xfrm>
            <a:off x="0" y="6781290"/>
            <a:ext cx="12192000" cy="76710"/>
          </a:xfrm>
          <a:prstGeom prst="rect">
            <a:avLst/>
          </a:prstGeom>
          <a:solidFill>
            <a:srgbClr val="267A6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64" name="组合 63"/>
          <p:cNvGrpSpPr/>
          <p:nvPr/>
        </p:nvGrpSpPr>
        <p:grpSpPr>
          <a:xfrm>
            <a:off x="426085" y="395605"/>
            <a:ext cx="5584190" cy="777240"/>
            <a:chOff x="671" y="623"/>
            <a:chExt cx="8794" cy="1224"/>
          </a:xfrm>
        </p:grpSpPr>
        <p:grpSp>
          <p:nvGrpSpPr>
            <p:cNvPr id="65" name="组合 64"/>
            <p:cNvGrpSpPr/>
            <p:nvPr/>
          </p:nvGrpSpPr>
          <p:grpSpPr>
            <a:xfrm>
              <a:off x="671" y="675"/>
              <a:ext cx="8794" cy="1172"/>
              <a:chOff x="671" y="675"/>
              <a:chExt cx="8794" cy="1172"/>
            </a:xfrm>
          </p:grpSpPr>
          <p:grpSp>
            <p:nvGrpSpPr>
              <p:cNvPr id="68" name="组合 67"/>
              <p:cNvGrpSpPr/>
              <p:nvPr/>
            </p:nvGrpSpPr>
            <p:grpSpPr>
              <a:xfrm rot="0">
                <a:off x="1163" y="675"/>
                <a:ext cx="8302" cy="1159"/>
                <a:chOff x="1163" y="675"/>
                <a:chExt cx="8302" cy="1159"/>
              </a:xfrm>
            </p:grpSpPr>
            <p:sp>
              <p:nvSpPr>
                <p:cNvPr id="75" name="文本框 74"/>
                <p:cNvSpPr txBox="1"/>
                <p:nvPr/>
              </p:nvSpPr>
              <p:spPr>
                <a:xfrm>
                  <a:off x="2155" y="1303"/>
                  <a:ext cx="7310" cy="5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p>
                  <a:pPr algn="l"/>
                  <a:r>
                    <a:rPr lang="en-US" altLang="zh-CN" sz="1600" dirty="0">
                      <a:solidFill>
                        <a:srgbClr val="10705A"/>
                      </a:solidFill>
                      <a:latin typeface="+mj-ea"/>
                      <a:ea typeface="+mj-ea"/>
                    </a:rPr>
                    <a:t>3.3 </a:t>
                  </a:r>
                  <a:r>
                    <a:rPr lang="zh-CN" sz="1600" dirty="0">
                      <a:solidFill>
                        <a:srgbClr val="10705A"/>
                      </a:solidFill>
                      <a:latin typeface="+mj-ea"/>
                      <a:ea typeface="+mj-ea"/>
                    </a:rPr>
                    <a:t>林业活动</a:t>
                  </a:r>
                  <a:endParaRPr lang="zh-CN" sz="1600" dirty="0">
                    <a:solidFill>
                      <a:srgbClr val="10705A"/>
                    </a:solidFill>
                    <a:latin typeface="+mj-ea"/>
                    <a:ea typeface="+mj-ea"/>
                  </a:endParaRPr>
                </a:p>
              </p:txBody>
            </p:sp>
            <p:grpSp>
              <p:nvGrpSpPr>
                <p:cNvPr id="84" name="组合 83"/>
                <p:cNvGrpSpPr/>
                <p:nvPr/>
              </p:nvGrpSpPr>
              <p:grpSpPr>
                <a:xfrm>
                  <a:off x="1163" y="675"/>
                  <a:ext cx="780" cy="780"/>
                  <a:chOff x="17325" y="9160"/>
                  <a:chExt cx="780" cy="780"/>
                </a:xfrm>
              </p:grpSpPr>
              <p:sp>
                <p:nvSpPr>
                  <p:cNvPr id="85" name="椭圆 84"/>
                  <p:cNvSpPr/>
                  <p:nvPr/>
                </p:nvSpPr>
                <p:spPr>
                  <a:xfrm>
                    <a:off x="17325" y="9160"/>
                    <a:ext cx="780" cy="780"/>
                  </a:xfrm>
                  <a:prstGeom prst="ellipse">
                    <a:avLst/>
                  </a:prstGeom>
                  <a:noFill/>
                  <a:ln>
                    <a:solidFill>
                      <a:srgbClr val="267A63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p>
                    <a:pPr algn="ctr"/>
                    <a:endParaRPr lang="zh-CN" altLang="en-US"/>
                  </a:p>
                </p:txBody>
              </p:sp>
              <p:pic>
                <p:nvPicPr>
                  <p:cNvPr id="86" name="图片 85" descr="森林"/>
                  <p:cNvPicPr>
                    <a:picLocks noChangeAspect="1"/>
                  </p:cNvPicPr>
                  <p:nvPr/>
                </p:nvPicPr>
                <p:blipFill>
                  <a:blip r:embed="rId1">
                    <a:extLst>
                      <a:ext uri="{96DAC541-7B7A-43D3-8B79-37D633B846F1}">
                        <asvg:svgBlip xmlns:asvg="http://schemas.microsoft.com/office/drawing/2016/SVG/main" r:embed="rId2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17391" y="9214"/>
                    <a:ext cx="663" cy="663"/>
                  </a:xfrm>
                  <a:prstGeom prst="rect">
                    <a:avLst/>
                  </a:prstGeom>
                </p:spPr>
              </p:pic>
            </p:grpSp>
          </p:grpSp>
          <p:sp>
            <p:nvSpPr>
              <p:cNvPr id="87" name="文本框 86"/>
              <p:cNvSpPr txBox="1"/>
              <p:nvPr/>
            </p:nvSpPr>
            <p:spPr>
              <a:xfrm>
                <a:off x="671" y="1461"/>
                <a:ext cx="1797" cy="386"/>
              </a:xfrm>
              <a:prstGeom prst="rect">
                <a:avLst/>
              </a:prstGeom>
              <a:noFill/>
            </p:spPr>
            <p:txBody>
              <a:bodyPr wrap="square" rtlCol="0" anchor="t">
                <a:spAutoFit/>
              </a:bodyPr>
              <a:p>
                <a:pPr algn="ctr"/>
                <a:r>
                  <a:rPr lang="zh-CN" altLang="en-US" sz="1000" dirty="0">
                    <a:solidFill>
                      <a:srgbClr val="267A63"/>
                    </a:solidFill>
                    <a:latin typeface="+mj-ea"/>
                    <a:ea typeface="+mj-ea"/>
                    <a:sym typeface="+mn-ea"/>
                  </a:rPr>
                  <a:t>林上鹰眼</a:t>
                </a:r>
                <a:endParaRPr lang="zh-CN" altLang="en-US" sz="1000" dirty="0">
                  <a:solidFill>
                    <a:srgbClr val="267A63"/>
                  </a:solidFill>
                  <a:latin typeface="+mj-ea"/>
                  <a:ea typeface="+mj-ea"/>
                  <a:sym typeface="+mn-ea"/>
                </a:endParaRPr>
              </a:p>
            </p:txBody>
          </p:sp>
        </p:grpSp>
        <p:sp>
          <p:nvSpPr>
            <p:cNvPr id="88" name="文本框 87"/>
            <p:cNvSpPr txBox="1"/>
            <p:nvPr/>
          </p:nvSpPr>
          <p:spPr>
            <a:xfrm>
              <a:off x="2115" y="623"/>
              <a:ext cx="3875" cy="72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l"/>
              <a:r>
                <a:rPr lang="zh-CN" altLang="en-US" sz="2400" dirty="0">
                  <a:latin typeface="+mj-ea"/>
                  <a:ea typeface="+mj-ea"/>
                </a:rPr>
                <a:t>系统功能展示</a:t>
              </a:r>
              <a:endParaRPr lang="zh-CN" altLang="en-US" sz="2400" dirty="0">
                <a:latin typeface="+mj-ea"/>
                <a:ea typeface="+mj-ea"/>
              </a:endParaRPr>
            </a:p>
          </p:txBody>
        </p:sp>
      </p:grpSp>
      <p:grpSp>
        <p:nvGrpSpPr>
          <p:cNvPr id="19" name="组合 18"/>
          <p:cNvGrpSpPr/>
          <p:nvPr/>
        </p:nvGrpSpPr>
        <p:grpSpPr>
          <a:xfrm>
            <a:off x="6167120" y="1075055"/>
            <a:ext cx="5342255" cy="1452245"/>
            <a:chOff x="602" y="2298"/>
            <a:chExt cx="8413" cy="2287"/>
          </a:xfrm>
        </p:grpSpPr>
        <p:sp>
          <p:nvSpPr>
            <p:cNvPr id="7" name="文本框 6"/>
            <p:cNvSpPr txBox="1"/>
            <p:nvPr/>
          </p:nvSpPr>
          <p:spPr>
            <a:xfrm>
              <a:off x="6584" y="2298"/>
              <a:ext cx="2431" cy="478"/>
            </a:xfrm>
            <a:prstGeom prst="roundRect">
              <a:avLst>
                <a:gd name="adj" fmla="val 43723"/>
              </a:avLst>
            </a:prstGeom>
            <a:solidFill>
              <a:schemeClr val="accent6">
                <a:lumMod val="20000"/>
                <a:lumOff val="80000"/>
              </a:schemeClr>
            </a:solidFill>
          </p:spPr>
          <p:txBody>
            <a:bodyPr wrap="square" rtlCol="0" anchor="ctr" anchorCtr="0">
              <a:noAutofit/>
              <a:scene3d>
                <a:camera prst="orthographicFront"/>
                <a:lightRig rig="threePt" dir="t"/>
              </a:scene3d>
            </a:bodyPr>
            <a:p>
              <a:pPr lvl="0" algn="ctr">
                <a:buClrTx/>
                <a:buSzTx/>
                <a:buFontTx/>
              </a:pPr>
              <a:r>
                <a:rPr lang="zh-CN" sz="1400" b="1" dirty="0">
                  <a:solidFill>
                    <a:srgbClr val="10705A"/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  <a:latin typeface="黑体" panose="02010609060101010101" charset="-122"/>
                  <a:ea typeface="黑体" panose="02010609060101010101" charset="-122"/>
                  <a:sym typeface="+mn-ea"/>
                </a:rPr>
                <a:t>我的审批</a:t>
              </a:r>
              <a:endParaRPr lang="zh-CN" sz="1400" b="1" dirty="0">
                <a:solidFill>
                  <a:srgbClr val="10705A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黑体" panose="02010609060101010101" charset="-122"/>
                <a:ea typeface="黑体" panose="02010609060101010101" charset="-122"/>
                <a:sym typeface="+mn-ea"/>
              </a:endParaRPr>
            </a:p>
          </p:txBody>
        </p:sp>
        <p:sp>
          <p:nvSpPr>
            <p:cNvPr id="5" name="文本框 4"/>
            <p:cNvSpPr txBox="1"/>
            <p:nvPr/>
          </p:nvSpPr>
          <p:spPr>
            <a:xfrm>
              <a:off x="602" y="2814"/>
              <a:ext cx="8413" cy="1771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pPr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en-US" altLang="zh-CN" sz="1400">
                  <a:latin typeface="黑体" panose="02010609060101010101" charset="-122"/>
                  <a:ea typeface="黑体" panose="02010609060101010101" charset="-122"/>
                </a:rPr>
                <a:t>   “</a:t>
              </a:r>
              <a:r>
                <a:rPr lang="zh-CN" altLang="en-US" sz="1400">
                  <a:latin typeface="黑体" panose="02010609060101010101" charset="-122"/>
                  <a:ea typeface="黑体" panose="02010609060101010101" charset="-122"/>
                </a:rPr>
                <a:t>我的审批</a:t>
              </a:r>
              <a:r>
                <a:rPr lang="en-US" altLang="zh-CN" sz="1400">
                  <a:latin typeface="黑体" panose="02010609060101010101" charset="-122"/>
                  <a:ea typeface="黑体" panose="02010609060101010101" charset="-122"/>
                </a:rPr>
                <a:t>”</a:t>
              </a:r>
              <a:r>
                <a:rPr lang="zh-CN" altLang="en-US" sz="1400">
                  <a:latin typeface="黑体" panose="02010609060101010101" charset="-122"/>
                  <a:ea typeface="黑体" panose="02010609060101010101" charset="-122"/>
                </a:rPr>
                <a:t>模块是</a:t>
              </a:r>
              <a:r>
                <a:rPr lang="zh-CN" altLang="en-US" sz="1400" b="1">
                  <a:solidFill>
                    <a:srgbClr val="10705A"/>
                  </a:solidFill>
                  <a:latin typeface="黑体" panose="02010609060101010101" charset="-122"/>
                  <a:ea typeface="黑体" panose="02010609060101010101" charset="-122"/>
                </a:rPr>
                <a:t>为具有审批权限的用户设计</a:t>
              </a:r>
              <a:r>
                <a:rPr lang="zh-CN" altLang="en-US" sz="1400">
                  <a:latin typeface="黑体" panose="02010609060101010101" charset="-122"/>
                  <a:ea typeface="黑体" panose="02010609060101010101" charset="-122"/>
                </a:rPr>
                <a:t>的，用于</a:t>
              </a:r>
              <a:r>
                <a:rPr lang="zh-CN" altLang="en-US" sz="1400" b="1">
                  <a:solidFill>
                    <a:srgbClr val="10705A"/>
                  </a:solidFill>
                  <a:latin typeface="黑体" panose="02010609060101010101" charset="-122"/>
                  <a:ea typeface="黑体" panose="02010609060101010101" charset="-122"/>
                </a:rPr>
                <a:t>管理和审批森林活动</a:t>
              </a:r>
              <a:r>
                <a:rPr lang="zh-CN" altLang="en-US" sz="1400">
                  <a:latin typeface="黑体" panose="02010609060101010101" charset="-122"/>
                  <a:ea typeface="黑体" panose="02010609060101010101" charset="-122"/>
                </a:rPr>
                <a:t>的申请。该模块的核心功能是通过提供一个界面，使管理人员能够</a:t>
              </a:r>
              <a:r>
                <a:rPr lang="zh-CN" altLang="en-US" sz="1400" b="1">
                  <a:solidFill>
                    <a:srgbClr val="10705A"/>
                  </a:solidFill>
                  <a:latin typeface="黑体" panose="02010609060101010101" charset="-122"/>
                  <a:ea typeface="黑体" panose="02010609060101010101" charset="-122"/>
                </a:rPr>
                <a:t>查看、审批或驳回待审批的活动</a:t>
              </a:r>
              <a:r>
                <a:rPr lang="zh-CN" altLang="en-US" sz="1400">
                  <a:latin typeface="黑体" panose="02010609060101010101" charset="-122"/>
                  <a:ea typeface="黑体" panose="02010609060101010101" charset="-122"/>
                </a:rPr>
                <a:t>，记录每个活动的审批状态，通过更新数据库中的状态字段来控制活动的进展。</a:t>
              </a:r>
              <a:endParaRPr lang="zh-CN" altLang="en-US" sz="1400">
                <a:latin typeface="黑体" panose="02010609060101010101" charset="-122"/>
                <a:ea typeface="黑体" panose="02010609060101010101" charset="-122"/>
              </a:endParaRPr>
            </a:p>
          </p:txBody>
        </p:sp>
      </p:grpSp>
      <p:sp>
        <p:nvSpPr>
          <p:cNvPr id="34" name="文本框 33"/>
          <p:cNvSpPr txBox="1"/>
          <p:nvPr/>
        </p:nvSpPr>
        <p:spPr>
          <a:xfrm>
            <a:off x="426085" y="6417310"/>
            <a:ext cx="4064000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1200">
                <a:solidFill>
                  <a:schemeClr val="tx1"/>
                </a:solidFill>
              </a:rPr>
              <a:t>图：活动详情（审批）页面</a:t>
            </a:r>
            <a:endParaRPr lang="zh-CN" sz="1200">
              <a:solidFill>
                <a:schemeClr val="tx1"/>
              </a:solidFill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rcRect b="9467"/>
          <a:stretch>
            <a:fillRect/>
          </a:stretch>
        </p:blipFill>
        <p:spPr>
          <a:xfrm>
            <a:off x="6216015" y="3959225"/>
            <a:ext cx="5401310" cy="2374900"/>
          </a:xfrm>
          <a:prstGeom prst="rect">
            <a:avLst/>
          </a:prstGeom>
          <a:ln>
            <a:solidFill>
              <a:srgbClr val="267A63"/>
            </a:solidFill>
          </a:ln>
          <a:effectLst>
            <a:outerShdw blurRad="177800" dist="152400" dir="3240000" algn="ctr" rotWithShape="0">
              <a:srgbClr val="000000">
                <a:alpha val="25000"/>
              </a:srgbClr>
            </a:outerShdw>
          </a:effectLst>
        </p:spPr>
      </p:pic>
      <p:sp>
        <p:nvSpPr>
          <p:cNvPr id="31" name="矩形 30"/>
          <p:cNvSpPr/>
          <p:nvPr/>
        </p:nvSpPr>
        <p:spPr>
          <a:xfrm>
            <a:off x="10852785" y="4595495"/>
            <a:ext cx="299085" cy="116840"/>
          </a:xfrm>
          <a:prstGeom prst="rect">
            <a:avLst/>
          </a:prstGeom>
          <a:noFill/>
          <a:ln w="25400" cmpd="sng">
            <a:solidFill>
              <a:schemeClr val="accent5"/>
            </a:solidFill>
            <a:prstDash val="dash"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pic>
        <p:nvPicPr>
          <p:cNvPr id="17" name="图片 1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3235" y="1448435"/>
            <a:ext cx="5385435" cy="4880610"/>
          </a:xfrm>
          <a:prstGeom prst="rect">
            <a:avLst/>
          </a:prstGeom>
          <a:ln>
            <a:solidFill>
              <a:srgbClr val="267A63"/>
            </a:solidFill>
          </a:ln>
          <a:effectLst>
            <a:outerShdw blurRad="177800" dist="152400" dir="3240000" algn="ctr" rotWithShape="0">
              <a:srgbClr val="000000">
                <a:alpha val="25000"/>
              </a:srgbClr>
            </a:outerShdw>
          </a:effectLst>
        </p:spPr>
      </p:pic>
      <p:grpSp>
        <p:nvGrpSpPr>
          <p:cNvPr id="32" name="组合 31"/>
          <p:cNvGrpSpPr/>
          <p:nvPr/>
        </p:nvGrpSpPr>
        <p:grpSpPr>
          <a:xfrm>
            <a:off x="6203950" y="2449195"/>
            <a:ext cx="5639435" cy="1409065"/>
            <a:chOff x="10214" y="4905"/>
            <a:chExt cx="8881" cy="2219"/>
          </a:xfrm>
        </p:grpSpPr>
        <p:sp>
          <p:nvSpPr>
            <p:cNvPr id="20" name="文本框 19"/>
            <p:cNvSpPr txBox="1"/>
            <p:nvPr>
              <p:custDataLst>
                <p:tags r:id="rId5"/>
              </p:custDataLst>
            </p:nvPr>
          </p:nvSpPr>
          <p:spPr>
            <a:xfrm>
              <a:off x="10286" y="5871"/>
              <a:ext cx="6821" cy="516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pPr indent="457200">
                <a:lnSpc>
                  <a:spcPct val="110000"/>
                </a:lnSpc>
                <a:buFont typeface="Arial" panose="020B0604020202020204" pitchFamily="34" charset="0"/>
                <a:buNone/>
              </a:pPr>
              <a:r>
                <a:rPr lang="zh-CN" altLang="en-US" sz="1400" b="1">
                  <a:solidFill>
                    <a:srgbClr val="10705A"/>
                  </a:solidFill>
                  <a:latin typeface="黑体" panose="02010609060101010101" charset="-122"/>
                  <a:ea typeface="黑体" panose="02010609060101010101" charset="-122"/>
                  <a:sym typeface="+mn-ea"/>
                </a:rPr>
                <a:t>活动分类显示</a:t>
              </a:r>
              <a:endParaRPr lang="zh-CN" altLang="en-US" sz="1400" b="1">
                <a:solidFill>
                  <a:srgbClr val="10705A"/>
                </a:solidFill>
                <a:latin typeface="黑体" panose="02010609060101010101" charset="-122"/>
                <a:ea typeface="黑体" panose="02010609060101010101" charset="-122"/>
                <a:sym typeface="+mn-ea"/>
              </a:endParaRPr>
            </a:p>
          </p:txBody>
        </p:sp>
        <p:sp>
          <p:nvSpPr>
            <p:cNvPr id="21" name="文本框 20"/>
            <p:cNvSpPr txBox="1"/>
            <p:nvPr>
              <p:custDataLst>
                <p:tags r:id="rId6"/>
              </p:custDataLst>
            </p:nvPr>
          </p:nvSpPr>
          <p:spPr>
            <a:xfrm>
              <a:off x="10214" y="5909"/>
              <a:ext cx="521" cy="1004"/>
            </a:xfrm>
            <a:prstGeom prst="rect">
              <a:avLst/>
            </a:prstGeom>
            <a:noFill/>
          </p:spPr>
          <p:txBody>
            <a:bodyPr wrap="square" rtlCol="0" anchor="ctr" anchorCtr="0">
              <a:noAutofit/>
              <a:scene3d>
                <a:camera prst="orthographicFront"/>
                <a:lightRig rig="threePt" dir="t"/>
              </a:scene3d>
            </a:bodyPr>
            <a:p>
              <a:pPr algn="dist">
                <a:lnSpc>
                  <a:spcPct val="110000"/>
                </a:lnSpc>
              </a:pPr>
              <a:r>
                <a:rPr lang="en-US" altLang="zh-CN" sz="3600" i="1">
                  <a:ln>
                    <a:solidFill>
                      <a:srgbClr val="10705A"/>
                    </a:solidFill>
                  </a:ln>
                  <a:solidFill>
                    <a:srgbClr val="10705A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Berlin Sans FB" panose="020E0602020502020306" charset="0"/>
                  <a:cs typeface="Berlin Sans FB" panose="020E0602020502020306" charset="0"/>
                </a:rPr>
                <a:t>2</a:t>
              </a:r>
              <a:endParaRPr lang="en-US" altLang="zh-CN" sz="3600" i="1">
                <a:ln>
                  <a:solidFill>
                    <a:srgbClr val="10705A"/>
                  </a:solidFill>
                </a:ln>
                <a:solidFill>
                  <a:srgbClr val="10705A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Berlin Sans FB" panose="020E0602020502020306" charset="0"/>
                <a:cs typeface="Berlin Sans FB" panose="020E0602020502020306" charset="0"/>
              </a:endParaRPr>
            </a:p>
          </p:txBody>
        </p:sp>
        <p:sp>
          <p:nvSpPr>
            <p:cNvPr id="23" name="文本框 22"/>
            <p:cNvSpPr txBox="1"/>
            <p:nvPr>
              <p:custDataLst>
                <p:tags r:id="rId7"/>
              </p:custDataLst>
            </p:nvPr>
          </p:nvSpPr>
          <p:spPr>
            <a:xfrm>
              <a:off x="10274" y="4993"/>
              <a:ext cx="6821" cy="516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pPr indent="457200">
                <a:lnSpc>
                  <a:spcPct val="110000"/>
                </a:lnSpc>
                <a:buFont typeface="Arial" panose="020B0604020202020204" pitchFamily="34" charset="0"/>
                <a:buNone/>
              </a:pPr>
              <a:r>
                <a:rPr lang="zh-CN" altLang="en-US" sz="1400" b="1">
                  <a:solidFill>
                    <a:srgbClr val="10705A"/>
                  </a:solidFill>
                  <a:latin typeface="黑体" panose="02010609060101010101" charset="-122"/>
                  <a:ea typeface="黑体" panose="02010609060101010101" charset="-122"/>
                  <a:sym typeface="+mn-ea"/>
                </a:rPr>
                <a:t>活动状态更新</a:t>
              </a:r>
              <a:endParaRPr lang="zh-CN" altLang="en-US" sz="1400" b="1">
                <a:solidFill>
                  <a:srgbClr val="10705A"/>
                </a:solidFill>
                <a:latin typeface="黑体" panose="02010609060101010101" charset="-122"/>
                <a:ea typeface="黑体" panose="02010609060101010101" charset="-122"/>
                <a:sym typeface="+mn-ea"/>
              </a:endParaRPr>
            </a:p>
          </p:txBody>
        </p:sp>
        <p:sp>
          <p:nvSpPr>
            <p:cNvPr id="24" name="文本框 23"/>
            <p:cNvSpPr txBox="1"/>
            <p:nvPr>
              <p:custDataLst>
                <p:tags r:id="rId8"/>
              </p:custDataLst>
            </p:nvPr>
          </p:nvSpPr>
          <p:spPr>
            <a:xfrm>
              <a:off x="10230" y="4905"/>
              <a:ext cx="521" cy="1004"/>
            </a:xfrm>
            <a:prstGeom prst="rect">
              <a:avLst/>
            </a:prstGeom>
            <a:noFill/>
          </p:spPr>
          <p:txBody>
            <a:bodyPr wrap="square" rtlCol="0" anchor="ctr" anchorCtr="0">
              <a:noAutofit/>
              <a:scene3d>
                <a:camera prst="orthographicFront"/>
                <a:lightRig rig="threePt" dir="t"/>
              </a:scene3d>
            </a:bodyPr>
            <a:p>
              <a:pPr algn="dist">
                <a:lnSpc>
                  <a:spcPct val="110000"/>
                </a:lnSpc>
              </a:pPr>
              <a:r>
                <a:rPr lang="en-US" altLang="zh-CN" sz="4000" i="1">
                  <a:ln>
                    <a:solidFill>
                      <a:srgbClr val="10705A"/>
                    </a:solidFill>
                  </a:ln>
                  <a:solidFill>
                    <a:srgbClr val="10705A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Berlin Sans FB" panose="020E0602020502020306" charset="0"/>
                  <a:cs typeface="Berlin Sans FB" panose="020E0602020502020306" charset="0"/>
                </a:rPr>
                <a:t>1</a:t>
              </a:r>
              <a:endParaRPr lang="en-US" altLang="zh-CN" sz="4000" i="1">
                <a:ln>
                  <a:solidFill>
                    <a:srgbClr val="10705A"/>
                  </a:solidFill>
                </a:ln>
                <a:solidFill>
                  <a:srgbClr val="10705A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Berlin Sans FB" panose="020E0602020502020306" charset="0"/>
                <a:cs typeface="Berlin Sans FB" panose="020E0602020502020306" charset="0"/>
              </a:endParaRPr>
            </a:p>
          </p:txBody>
        </p:sp>
        <p:sp>
          <p:nvSpPr>
            <p:cNvPr id="25" name="文本框 24"/>
            <p:cNvSpPr txBox="1"/>
            <p:nvPr/>
          </p:nvSpPr>
          <p:spPr>
            <a:xfrm>
              <a:off x="10978" y="5395"/>
              <a:ext cx="8117" cy="550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pPr>
                <a:lnSpc>
                  <a:spcPct val="120000"/>
                </a:lnSpc>
              </a:pPr>
              <a:r>
                <a:rPr lang="zh-CN" altLang="en-US" sz="1400">
                  <a:latin typeface="楷体" panose="02010609060101010101" charset="-122"/>
                  <a:ea typeface="楷体" panose="02010609060101010101" charset="-122"/>
                  <a:cs typeface="楷体" panose="02010609060101010101" charset="-122"/>
                </a:rPr>
                <a:t>用户选择某一活动进行审批时，</a:t>
              </a:r>
              <a:r>
                <a:rPr lang="en-US" altLang="zh-CN" sz="1400">
                  <a:latin typeface="楷体" panose="02010609060101010101" charset="-122"/>
                  <a:ea typeface="楷体" panose="02010609060101010101" charset="-122"/>
                  <a:cs typeface="楷体" panose="02010609060101010101" charset="-122"/>
                </a:rPr>
                <a:t>a_state</a:t>
              </a:r>
              <a:r>
                <a:rPr lang="zh-CN" altLang="en-US" sz="1400">
                  <a:latin typeface="楷体" panose="02010609060101010101" charset="-122"/>
                  <a:ea typeface="楷体" panose="02010609060101010101" charset="-122"/>
                  <a:cs typeface="楷体" panose="02010609060101010101" charset="-122"/>
                </a:rPr>
                <a:t>字段更新活动状态。</a:t>
              </a:r>
              <a:endParaRPr lang="zh-CN" altLang="en-US" sz="140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endParaRPr>
            </a:p>
          </p:txBody>
        </p:sp>
        <p:sp>
          <p:nvSpPr>
            <p:cNvPr id="29" name="文本框 28"/>
            <p:cNvSpPr txBox="1"/>
            <p:nvPr/>
          </p:nvSpPr>
          <p:spPr>
            <a:xfrm>
              <a:off x="11015" y="6302"/>
              <a:ext cx="7768" cy="822"/>
            </a:xfrm>
            <a:prstGeom prst="rect">
              <a:avLst/>
            </a:prstGeom>
          </p:spPr>
          <p:txBody>
            <a:bodyPr wrap="square">
              <a:spAutoFit/>
            </a:bodyPr>
            <a:p>
              <a:pPr marL="0" indent="0" algn="l" defTabSz="26670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zh-CN" altLang="en-US" sz="1400">
                  <a:latin typeface="楷体" panose="02010609060101010101" charset="-122"/>
                  <a:ea typeface="楷体" panose="02010609060101010101" charset="-122"/>
                  <a:cs typeface="楷体" panose="02010609060101010101" charset="-122"/>
                </a:rPr>
                <a:t>活动分为待审批</a:t>
              </a:r>
              <a:r>
                <a:rPr lang="zh-CN" sz="1400">
                  <a:latin typeface="楷体" panose="02010609060101010101" charset="-122"/>
                  <a:ea typeface="楷体" panose="02010609060101010101" charset="-122"/>
                  <a:cs typeface="楷体" panose="02010609060101010101" charset="-122"/>
                </a:rPr>
                <a:t>、</a:t>
              </a:r>
              <a:r>
                <a:rPr lang="zh-CN" altLang="en-US" sz="1400">
                  <a:latin typeface="楷体" panose="02010609060101010101" charset="-122"/>
                  <a:ea typeface="楷体" panose="02010609060101010101" charset="-122"/>
                  <a:cs typeface="楷体" panose="02010609060101010101" charset="-122"/>
                </a:rPr>
                <a:t>已批准</a:t>
              </a:r>
              <a:r>
                <a:rPr lang="zh-CN" sz="1400">
                  <a:latin typeface="楷体" panose="02010609060101010101" charset="-122"/>
                  <a:ea typeface="楷体" panose="02010609060101010101" charset="-122"/>
                  <a:cs typeface="楷体" panose="02010609060101010101" charset="-122"/>
                </a:rPr>
                <a:t>、</a:t>
              </a:r>
              <a:r>
                <a:rPr lang="zh-CN" altLang="en-US" sz="1400">
                  <a:latin typeface="楷体" panose="02010609060101010101" charset="-122"/>
                  <a:ea typeface="楷体" panose="02010609060101010101" charset="-122"/>
                  <a:cs typeface="楷体" panose="02010609060101010101" charset="-122"/>
                </a:rPr>
                <a:t>已驳回三类。系统会显示活动的基本信息，每类活动都有相应的操作按钮。</a:t>
              </a:r>
              <a:endParaRPr lang="zh-CN" altLang="en-US" sz="140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endParaRPr>
            </a:p>
          </p:txBody>
        </p:sp>
      </p:grpSp>
      <p:sp>
        <p:nvSpPr>
          <p:cNvPr id="35" name="矩形 34"/>
          <p:cNvSpPr/>
          <p:nvPr/>
        </p:nvSpPr>
        <p:spPr>
          <a:xfrm>
            <a:off x="2140585" y="5527040"/>
            <a:ext cx="1016635" cy="388620"/>
          </a:xfrm>
          <a:prstGeom prst="rect">
            <a:avLst/>
          </a:prstGeom>
          <a:noFill/>
          <a:ln w="25400" cmpd="sng">
            <a:solidFill>
              <a:schemeClr val="accent5"/>
            </a:solidFill>
            <a:prstDash val="dash"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6" name="文本框 35"/>
          <p:cNvSpPr txBox="1"/>
          <p:nvPr/>
        </p:nvSpPr>
        <p:spPr>
          <a:xfrm>
            <a:off x="6203950" y="6419850"/>
            <a:ext cx="4064000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1200">
                <a:solidFill>
                  <a:schemeClr val="tx1"/>
                </a:solidFill>
              </a:rPr>
              <a:t>图：活动分审批状态显示</a:t>
            </a:r>
            <a:endParaRPr lang="zh-CN" sz="1200">
              <a:solidFill>
                <a:schemeClr val="tx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7018655" y="1737995"/>
            <a:ext cx="1587500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800" dirty="0">
                <a:solidFill>
                  <a:srgbClr val="267A63"/>
                </a:solidFill>
                <a:latin typeface="+mj-ea"/>
                <a:ea typeface="+mj-ea"/>
              </a:rPr>
              <a:t>目录</a:t>
            </a:r>
            <a:endParaRPr lang="zh-CN" altLang="en-US" sz="4800" dirty="0">
              <a:solidFill>
                <a:srgbClr val="267A63"/>
              </a:solidFill>
              <a:latin typeface="+mj-ea"/>
              <a:ea typeface="+mj-ea"/>
            </a:endParaRPr>
          </a:p>
        </p:txBody>
      </p:sp>
      <p:sp>
        <p:nvSpPr>
          <p:cNvPr id="5" name="文本框 4"/>
          <p:cNvSpPr txBox="1"/>
          <p:nvPr>
            <p:custDataLst>
              <p:tags r:id="rId1"/>
            </p:custDataLst>
          </p:nvPr>
        </p:nvSpPr>
        <p:spPr>
          <a:xfrm>
            <a:off x="8358505" y="2479040"/>
            <a:ext cx="16510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rgbClr val="267A63">
                    <a:alpha val="70000"/>
                  </a:srgbClr>
                </a:solidFill>
              </a:rPr>
              <a:t>CONTENTS</a:t>
            </a:r>
            <a:endParaRPr lang="en-US" altLang="zh-CN" dirty="0">
              <a:solidFill>
                <a:srgbClr val="267A63">
                  <a:alpha val="70000"/>
                </a:srgbClr>
              </a:solidFill>
            </a:endParaRPr>
          </a:p>
        </p:txBody>
      </p:sp>
      <p:sp>
        <p:nvSpPr>
          <p:cNvPr id="6" name="椭圆 5"/>
          <p:cNvSpPr/>
          <p:nvPr>
            <p:custDataLst>
              <p:tags r:id="rId2"/>
            </p:custDataLst>
          </p:nvPr>
        </p:nvSpPr>
        <p:spPr>
          <a:xfrm>
            <a:off x="7113905" y="3047365"/>
            <a:ext cx="536575" cy="536575"/>
          </a:xfrm>
          <a:prstGeom prst="ellipse">
            <a:avLst/>
          </a:prstGeom>
          <a:noFill/>
          <a:ln>
            <a:solidFill>
              <a:srgbClr val="267A6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+mn-ea"/>
            </a:endParaRPr>
          </a:p>
        </p:txBody>
      </p:sp>
      <p:sp>
        <p:nvSpPr>
          <p:cNvPr id="7" name="文本框 6"/>
          <p:cNvSpPr txBox="1"/>
          <p:nvPr>
            <p:custDataLst>
              <p:tags r:id="rId3"/>
            </p:custDataLst>
          </p:nvPr>
        </p:nvSpPr>
        <p:spPr>
          <a:xfrm>
            <a:off x="7115175" y="3147060"/>
            <a:ext cx="534035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600">
                <a:latin typeface="+mn-ea"/>
              </a:rPr>
              <a:t>01</a:t>
            </a:r>
            <a:endParaRPr lang="en-US" altLang="zh-CN" sz="1600">
              <a:latin typeface="+mn-ea"/>
            </a:endParaRPr>
          </a:p>
        </p:txBody>
      </p:sp>
      <p:sp>
        <p:nvSpPr>
          <p:cNvPr id="8" name="文本框 7"/>
          <p:cNvSpPr txBox="1"/>
          <p:nvPr>
            <p:custDataLst>
              <p:tags r:id="rId4"/>
            </p:custDataLst>
          </p:nvPr>
        </p:nvSpPr>
        <p:spPr>
          <a:xfrm>
            <a:off x="7745730" y="2999740"/>
            <a:ext cx="12573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dirty="0">
                <a:latin typeface="+mj-ea"/>
                <a:ea typeface="+mj-ea"/>
              </a:rPr>
              <a:t>项目回顾</a:t>
            </a:r>
            <a:endParaRPr lang="zh-CN" altLang="en-US" dirty="0">
              <a:latin typeface="+mj-ea"/>
              <a:ea typeface="+mj-ea"/>
            </a:endParaRPr>
          </a:p>
        </p:txBody>
      </p:sp>
      <p:sp>
        <p:nvSpPr>
          <p:cNvPr id="9" name="文本框 8"/>
          <p:cNvSpPr txBox="1"/>
          <p:nvPr>
            <p:custDataLst>
              <p:tags r:id="rId5"/>
            </p:custDataLst>
          </p:nvPr>
        </p:nvSpPr>
        <p:spPr>
          <a:xfrm>
            <a:off x="7745730" y="3301365"/>
            <a:ext cx="2476500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spc="100" dirty="0">
                <a:solidFill>
                  <a:schemeClr val="tx1">
                    <a:alpha val="70000"/>
                  </a:schemeClr>
                </a:solidFill>
                <a:latin typeface="+mn-ea"/>
              </a:rPr>
              <a:t>Program Review</a:t>
            </a:r>
            <a:endParaRPr lang="en-US" altLang="zh-CN" sz="1400" spc="100" dirty="0">
              <a:solidFill>
                <a:schemeClr val="tx1">
                  <a:alpha val="70000"/>
                </a:schemeClr>
              </a:solidFill>
              <a:latin typeface="+mn-ea"/>
            </a:endParaRPr>
          </a:p>
        </p:txBody>
      </p:sp>
      <p:sp>
        <p:nvSpPr>
          <p:cNvPr id="10" name="椭圆 9"/>
          <p:cNvSpPr/>
          <p:nvPr>
            <p:custDataLst>
              <p:tags r:id="rId6"/>
            </p:custDataLst>
          </p:nvPr>
        </p:nvSpPr>
        <p:spPr>
          <a:xfrm>
            <a:off x="7113905" y="3862070"/>
            <a:ext cx="536575" cy="536575"/>
          </a:xfrm>
          <a:prstGeom prst="ellipse">
            <a:avLst/>
          </a:prstGeom>
          <a:noFill/>
          <a:ln>
            <a:solidFill>
              <a:srgbClr val="267A6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+mn-ea"/>
            </a:endParaRPr>
          </a:p>
        </p:txBody>
      </p:sp>
      <p:sp>
        <p:nvSpPr>
          <p:cNvPr id="11" name="文本框 10"/>
          <p:cNvSpPr txBox="1"/>
          <p:nvPr>
            <p:custDataLst>
              <p:tags r:id="rId7"/>
            </p:custDataLst>
          </p:nvPr>
        </p:nvSpPr>
        <p:spPr>
          <a:xfrm>
            <a:off x="7115175" y="3961765"/>
            <a:ext cx="534035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600">
                <a:latin typeface="+mn-ea"/>
              </a:rPr>
              <a:t>02</a:t>
            </a:r>
            <a:endParaRPr lang="en-US" altLang="zh-CN" sz="1600">
              <a:latin typeface="+mn-ea"/>
            </a:endParaRPr>
          </a:p>
        </p:txBody>
      </p:sp>
      <p:sp>
        <p:nvSpPr>
          <p:cNvPr id="12" name="文本框 11"/>
          <p:cNvSpPr txBox="1"/>
          <p:nvPr>
            <p:custDataLst>
              <p:tags r:id="rId8"/>
            </p:custDataLst>
          </p:nvPr>
        </p:nvSpPr>
        <p:spPr>
          <a:xfrm>
            <a:off x="7745730" y="3814445"/>
            <a:ext cx="226314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dirty="0">
                <a:latin typeface="+mj-ea"/>
                <a:ea typeface="+mj-ea"/>
              </a:rPr>
              <a:t>概念与逻辑设计</a:t>
            </a:r>
            <a:endParaRPr lang="zh-CN" altLang="en-US" dirty="0">
              <a:latin typeface="+mj-ea"/>
              <a:ea typeface="+mj-ea"/>
            </a:endParaRPr>
          </a:p>
        </p:txBody>
      </p:sp>
      <p:sp>
        <p:nvSpPr>
          <p:cNvPr id="13" name="文本框 12"/>
          <p:cNvSpPr txBox="1"/>
          <p:nvPr>
            <p:custDataLst>
              <p:tags r:id="rId9"/>
            </p:custDataLst>
          </p:nvPr>
        </p:nvSpPr>
        <p:spPr>
          <a:xfrm>
            <a:off x="7745730" y="4116070"/>
            <a:ext cx="3288030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spc="100" dirty="0">
                <a:solidFill>
                  <a:schemeClr val="tx1">
                    <a:alpha val="70000"/>
                  </a:schemeClr>
                </a:solidFill>
                <a:latin typeface="+mn-ea"/>
              </a:rPr>
              <a:t>Conceptual and Logical Design</a:t>
            </a:r>
            <a:endParaRPr lang="en-US" altLang="zh-CN" sz="1400" spc="100" dirty="0">
              <a:solidFill>
                <a:schemeClr val="tx1">
                  <a:alpha val="70000"/>
                </a:schemeClr>
              </a:solidFill>
              <a:latin typeface="+mn-ea"/>
            </a:endParaRPr>
          </a:p>
        </p:txBody>
      </p:sp>
      <p:sp>
        <p:nvSpPr>
          <p:cNvPr id="14" name="椭圆 13"/>
          <p:cNvSpPr/>
          <p:nvPr>
            <p:custDataLst>
              <p:tags r:id="rId10"/>
            </p:custDataLst>
          </p:nvPr>
        </p:nvSpPr>
        <p:spPr>
          <a:xfrm>
            <a:off x="7113905" y="4676775"/>
            <a:ext cx="536575" cy="536575"/>
          </a:xfrm>
          <a:prstGeom prst="ellipse">
            <a:avLst/>
          </a:prstGeom>
          <a:noFill/>
          <a:ln>
            <a:solidFill>
              <a:srgbClr val="267A6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+mn-ea"/>
            </a:endParaRPr>
          </a:p>
        </p:txBody>
      </p:sp>
      <p:sp>
        <p:nvSpPr>
          <p:cNvPr id="15" name="文本框 14"/>
          <p:cNvSpPr txBox="1"/>
          <p:nvPr>
            <p:custDataLst>
              <p:tags r:id="rId11"/>
            </p:custDataLst>
          </p:nvPr>
        </p:nvSpPr>
        <p:spPr>
          <a:xfrm>
            <a:off x="7115175" y="4776470"/>
            <a:ext cx="534035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600">
                <a:latin typeface="+mn-ea"/>
              </a:rPr>
              <a:t>03</a:t>
            </a:r>
            <a:endParaRPr lang="en-US" altLang="zh-CN" sz="1600">
              <a:latin typeface="+mn-ea"/>
            </a:endParaRPr>
          </a:p>
        </p:txBody>
      </p:sp>
      <p:sp>
        <p:nvSpPr>
          <p:cNvPr id="16" name="文本框 15"/>
          <p:cNvSpPr txBox="1"/>
          <p:nvPr>
            <p:custDataLst>
              <p:tags r:id="rId12"/>
            </p:custDataLst>
          </p:nvPr>
        </p:nvSpPr>
        <p:spPr>
          <a:xfrm>
            <a:off x="7745730" y="4629150"/>
            <a:ext cx="189547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dirty="0">
                <a:latin typeface="+mj-ea"/>
                <a:ea typeface="+mj-ea"/>
              </a:rPr>
              <a:t>系统功能展示</a:t>
            </a:r>
            <a:endParaRPr lang="zh-CN" altLang="en-US" dirty="0">
              <a:latin typeface="+mj-ea"/>
              <a:ea typeface="+mj-ea"/>
            </a:endParaRPr>
          </a:p>
        </p:txBody>
      </p:sp>
      <p:sp>
        <p:nvSpPr>
          <p:cNvPr id="17" name="文本框 16"/>
          <p:cNvSpPr txBox="1"/>
          <p:nvPr>
            <p:custDataLst>
              <p:tags r:id="rId13"/>
            </p:custDataLst>
          </p:nvPr>
        </p:nvSpPr>
        <p:spPr>
          <a:xfrm>
            <a:off x="7745730" y="4930775"/>
            <a:ext cx="3236595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spc="100" dirty="0">
                <a:solidFill>
                  <a:schemeClr val="tx1">
                    <a:alpha val="70000"/>
                  </a:schemeClr>
                </a:solidFill>
                <a:latin typeface="+mn-ea"/>
              </a:rPr>
              <a:t>System Function Realization</a:t>
            </a:r>
            <a:endParaRPr lang="en-US" altLang="zh-CN" sz="1400" spc="100" dirty="0">
              <a:solidFill>
                <a:schemeClr val="tx1">
                  <a:alpha val="70000"/>
                </a:schemeClr>
              </a:solidFill>
              <a:latin typeface="+mn-ea"/>
            </a:endParaRPr>
          </a:p>
        </p:txBody>
      </p:sp>
      <p:pic>
        <p:nvPicPr>
          <p:cNvPr id="26" name="图片 25"/>
          <p:cNvPicPr>
            <a:picLocks noChangeAspect="1"/>
          </p:cNvPicPr>
          <p:nvPr/>
        </p:nvPicPr>
        <p:blipFill rotWithShape="1"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4208" b="15308"/>
          <a:stretch>
            <a:fillRect/>
          </a:stretch>
        </p:blipFill>
        <p:spPr>
          <a:xfrm>
            <a:off x="-613" y="3"/>
            <a:ext cx="5582920" cy="6857994"/>
          </a:xfrm>
          <a:prstGeom prst="rect">
            <a:avLst/>
          </a:prstGeom>
        </p:spPr>
      </p:pic>
      <p:grpSp>
        <p:nvGrpSpPr>
          <p:cNvPr id="27" name="组合 26"/>
          <p:cNvGrpSpPr/>
          <p:nvPr/>
        </p:nvGrpSpPr>
        <p:grpSpPr>
          <a:xfrm>
            <a:off x="699462" y="476250"/>
            <a:ext cx="299700" cy="230924"/>
            <a:chOff x="197812" y="302476"/>
            <a:chExt cx="299700" cy="230924"/>
          </a:xfrm>
        </p:grpSpPr>
        <p:sp>
          <p:nvSpPr>
            <p:cNvPr id="28" name="矩形: 圆角 27"/>
            <p:cNvSpPr/>
            <p:nvPr/>
          </p:nvSpPr>
          <p:spPr>
            <a:xfrm>
              <a:off x="197812" y="302476"/>
              <a:ext cx="299700" cy="29970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29" name="矩形: 圆角 28"/>
            <p:cNvSpPr/>
            <p:nvPr/>
          </p:nvSpPr>
          <p:spPr>
            <a:xfrm>
              <a:off x="197812" y="503430"/>
              <a:ext cx="179820" cy="29970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0" name="矩形: 圆角 29"/>
            <p:cNvSpPr/>
            <p:nvPr/>
          </p:nvSpPr>
          <p:spPr>
            <a:xfrm>
              <a:off x="197812" y="402953"/>
              <a:ext cx="239760" cy="29970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2" name="矩形 31"/>
          <p:cNvSpPr/>
          <p:nvPr/>
        </p:nvSpPr>
        <p:spPr>
          <a:xfrm>
            <a:off x="4446440" y="0"/>
            <a:ext cx="1226546" cy="6857994"/>
          </a:xfrm>
          <a:prstGeom prst="rect">
            <a:avLst/>
          </a:prstGeom>
          <a:solidFill>
            <a:srgbClr val="267A6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3" name="文本框 32"/>
          <p:cNvSpPr txBox="1"/>
          <p:nvPr/>
        </p:nvSpPr>
        <p:spPr>
          <a:xfrm>
            <a:off x="4459102" y="405130"/>
            <a:ext cx="1292662" cy="6014720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pPr algn="dist"/>
            <a:r>
              <a:rPr lang="en-US" altLang="zh-CN" sz="7200" dirty="0">
                <a:ln>
                  <a:solidFill>
                    <a:schemeClr val="bg1"/>
                  </a:solidFill>
                </a:ln>
                <a:noFill/>
              </a:rPr>
              <a:t>Graduation</a:t>
            </a:r>
            <a:endParaRPr lang="zh-CN" altLang="en-US" sz="7200" dirty="0">
              <a:ln>
                <a:solidFill>
                  <a:schemeClr val="bg1"/>
                </a:solidFill>
              </a:ln>
              <a:noFill/>
            </a:endParaRPr>
          </a:p>
        </p:txBody>
      </p:sp>
      <p:sp>
        <p:nvSpPr>
          <p:cNvPr id="34" name="文本框 33"/>
          <p:cNvSpPr txBox="1"/>
          <p:nvPr/>
        </p:nvSpPr>
        <p:spPr>
          <a:xfrm>
            <a:off x="531821" y="5394960"/>
            <a:ext cx="378109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7200" dirty="0">
                <a:ln>
                  <a:solidFill>
                    <a:schemeClr val="bg1"/>
                  </a:solidFill>
                </a:ln>
                <a:noFill/>
              </a:rPr>
              <a:t>Defense</a:t>
            </a:r>
            <a:endParaRPr lang="zh-CN" altLang="en-US" sz="7200" dirty="0">
              <a:ln>
                <a:solidFill>
                  <a:schemeClr val="bg1"/>
                </a:solidFill>
              </a:ln>
              <a:noFill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6453505" y="400050"/>
            <a:ext cx="5136515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sz="1600" dirty="0">
                <a:solidFill>
                  <a:srgbClr val="267A63"/>
                </a:solidFill>
              </a:rPr>
              <a:t>数据库系统原理课程设计终期报告</a:t>
            </a:r>
            <a:r>
              <a:rPr lang="en-US" altLang="zh-CN" sz="1600" dirty="0">
                <a:solidFill>
                  <a:srgbClr val="267A63"/>
                </a:solidFill>
              </a:rPr>
              <a:t>-</a:t>
            </a:r>
            <a:r>
              <a:rPr lang="zh-CN" altLang="en-US" sz="1600" dirty="0">
                <a:solidFill>
                  <a:srgbClr val="267A63"/>
                </a:solidFill>
              </a:rPr>
              <a:t>第</a:t>
            </a:r>
            <a:r>
              <a:rPr lang="en-US" altLang="zh-CN" sz="1600" dirty="0">
                <a:solidFill>
                  <a:srgbClr val="267A63"/>
                </a:solidFill>
              </a:rPr>
              <a:t>8</a:t>
            </a:r>
            <a:r>
              <a:rPr lang="zh-CN" altLang="en-US" sz="1600" dirty="0">
                <a:solidFill>
                  <a:srgbClr val="267A63"/>
                </a:solidFill>
              </a:rPr>
              <a:t>小组</a:t>
            </a:r>
            <a:endParaRPr lang="zh-CN" altLang="en-US" sz="1600" dirty="0">
              <a:solidFill>
                <a:srgbClr val="267A63"/>
              </a:solidFill>
            </a:endParaRPr>
          </a:p>
        </p:txBody>
      </p:sp>
      <p:grpSp>
        <p:nvGrpSpPr>
          <p:cNvPr id="43" name="组合 42"/>
          <p:cNvGrpSpPr/>
          <p:nvPr/>
        </p:nvGrpSpPr>
        <p:grpSpPr>
          <a:xfrm>
            <a:off x="10920095" y="5972175"/>
            <a:ext cx="1140460" cy="740410"/>
            <a:chOff x="16824" y="9160"/>
            <a:chExt cx="1796" cy="1166"/>
          </a:xfrm>
        </p:grpSpPr>
        <p:sp>
          <p:nvSpPr>
            <p:cNvPr id="35" name="椭圆 34"/>
            <p:cNvSpPr/>
            <p:nvPr/>
          </p:nvSpPr>
          <p:spPr>
            <a:xfrm>
              <a:off x="17325" y="9160"/>
              <a:ext cx="780" cy="780"/>
            </a:xfrm>
            <a:prstGeom prst="ellipse">
              <a:avLst/>
            </a:prstGeom>
            <a:noFill/>
            <a:ln>
              <a:solidFill>
                <a:srgbClr val="267A6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pic>
          <p:nvPicPr>
            <p:cNvPr id="41" name="图片 40" descr="森林"/>
            <p:cNvPicPr>
              <a:picLocks noChangeAspect="1"/>
            </p:cNvPicPr>
            <p:nvPr/>
          </p:nvPicPr>
          <p:blipFill>
            <a:blip r:embed="rId15">
              <a:extLst>
                <a:ext uri="{96DAC541-7B7A-43D3-8B79-37D633B846F1}">
                  <asvg:svgBlip xmlns:asvg="http://schemas.microsoft.com/office/drawing/2016/SVG/main" r:embed="rId16"/>
                </a:ext>
              </a:extLst>
            </a:blip>
            <a:stretch>
              <a:fillRect/>
            </a:stretch>
          </p:blipFill>
          <p:spPr>
            <a:xfrm>
              <a:off x="17391" y="9214"/>
              <a:ext cx="663" cy="663"/>
            </a:xfrm>
            <a:prstGeom prst="rect">
              <a:avLst/>
            </a:prstGeom>
          </p:spPr>
        </p:pic>
        <p:sp>
          <p:nvSpPr>
            <p:cNvPr id="42" name="文本框 41"/>
            <p:cNvSpPr txBox="1"/>
            <p:nvPr/>
          </p:nvSpPr>
          <p:spPr>
            <a:xfrm>
              <a:off x="16824" y="9940"/>
              <a:ext cx="1797" cy="386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pPr algn="ctr"/>
              <a:r>
                <a:rPr lang="zh-CN" altLang="en-US" sz="1000" dirty="0">
                  <a:solidFill>
                    <a:srgbClr val="267A63"/>
                  </a:solidFill>
                  <a:latin typeface="+mj-ea"/>
                  <a:ea typeface="+mj-ea"/>
                  <a:sym typeface="+mn-ea"/>
                </a:rPr>
                <a:t>林上鹰眼</a:t>
              </a:r>
              <a:endParaRPr lang="zh-CN" altLang="en-US" sz="1000" dirty="0">
                <a:solidFill>
                  <a:srgbClr val="267A63"/>
                </a:solidFill>
                <a:latin typeface="+mj-ea"/>
                <a:ea typeface="+mj-ea"/>
                <a:sym typeface="+mn-ea"/>
              </a:endParaRPr>
            </a:p>
          </p:txBody>
        </p:sp>
      </p:grp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组合 8"/>
          <p:cNvGrpSpPr/>
          <p:nvPr/>
        </p:nvGrpSpPr>
        <p:grpSpPr>
          <a:xfrm flipH="1">
            <a:off x="11209675" y="476250"/>
            <a:ext cx="299700" cy="230924"/>
            <a:chOff x="197812" y="302476"/>
            <a:chExt cx="299700" cy="230924"/>
          </a:xfrm>
          <a:solidFill>
            <a:srgbClr val="267A63"/>
          </a:solidFill>
        </p:grpSpPr>
        <p:sp>
          <p:nvSpPr>
            <p:cNvPr id="10" name="矩形: 圆角 9"/>
            <p:cNvSpPr/>
            <p:nvPr/>
          </p:nvSpPr>
          <p:spPr>
            <a:xfrm>
              <a:off x="197812" y="302476"/>
              <a:ext cx="299700" cy="29970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1" name="矩形: 圆角 10"/>
            <p:cNvSpPr/>
            <p:nvPr/>
          </p:nvSpPr>
          <p:spPr>
            <a:xfrm>
              <a:off x="197812" y="503430"/>
              <a:ext cx="179820" cy="29970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" name="矩形: 圆角 11"/>
            <p:cNvSpPr/>
            <p:nvPr/>
          </p:nvSpPr>
          <p:spPr>
            <a:xfrm>
              <a:off x="197812" y="402953"/>
              <a:ext cx="239760" cy="29970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3" name="矩形 12"/>
          <p:cNvSpPr/>
          <p:nvPr/>
        </p:nvSpPr>
        <p:spPr>
          <a:xfrm>
            <a:off x="0" y="6781290"/>
            <a:ext cx="12192000" cy="76710"/>
          </a:xfrm>
          <a:prstGeom prst="rect">
            <a:avLst/>
          </a:prstGeom>
          <a:solidFill>
            <a:srgbClr val="267A6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64" name="组合 63"/>
          <p:cNvGrpSpPr/>
          <p:nvPr/>
        </p:nvGrpSpPr>
        <p:grpSpPr>
          <a:xfrm>
            <a:off x="426085" y="395605"/>
            <a:ext cx="5584190" cy="777240"/>
            <a:chOff x="671" y="623"/>
            <a:chExt cx="8794" cy="1224"/>
          </a:xfrm>
        </p:grpSpPr>
        <p:grpSp>
          <p:nvGrpSpPr>
            <p:cNvPr id="65" name="组合 64"/>
            <p:cNvGrpSpPr/>
            <p:nvPr/>
          </p:nvGrpSpPr>
          <p:grpSpPr>
            <a:xfrm>
              <a:off x="671" y="675"/>
              <a:ext cx="8794" cy="1172"/>
              <a:chOff x="671" y="675"/>
              <a:chExt cx="8794" cy="1172"/>
            </a:xfrm>
          </p:grpSpPr>
          <p:grpSp>
            <p:nvGrpSpPr>
              <p:cNvPr id="68" name="组合 67"/>
              <p:cNvGrpSpPr/>
              <p:nvPr/>
            </p:nvGrpSpPr>
            <p:grpSpPr>
              <a:xfrm rot="0">
                <a:off x="1163" y="675"/>
                <a:ext cx="8302" cy="1159"/>
                <a:chOff x="1163" y="675"/>
                <a:chExt cx="8302" cy="1159"/>
              </a:xfrm>
            </p:grpSpPr>
            <p:sp>
              <p:nvSpPr>
                <p:cNvPr id="75" name="文本框 74"/>
                <p:cNvSpPr txBox="1"/>
                <p:nvPr/>
              </p:nvSpPr>
              <p:spPr>
                <a:xfrm>
                  <a:off x="2155" y="1303"/>
                  <a:ext cx="7310" cy="5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p>
                  <a:pPr algn="l"/>
                  <a:r>
                    <a:rPr lang="en-US" altLang="zh-CN" sz="1600" dirty="0">
                      <a:solidFill>
                        <a:srgbClr val="10705A"/>
                      </a:solidFill>
                      <a:latin typeface="+mj-ea"/>
                      <a:ea typeface="+mj-ea"/>
                    </a:rPr>
                    <a:t>3.3 </a:t>
                  </a:r>
                  <a:r>
                    <a:rPr lang="zh-CN" sz="1600" dirty="0">
                      <a:solidFill>
                        <a:srgbClr val="10705A"/>
                      </a:solidFill>
                      <a:latin typeface="+mj-ea"/>
                      <a:ea typeface="+mj-ea"/>
                    </a:rPr>
                    <a:t>林业活动</a:t>
                  </a:r>
                  <a:endParaRPr lang="zh-CN" sz="1600" dirty="0">
                    <a:solidFill>
                      <a:srgbClr val="10705A"/>
                    </a:solidFill>
                    <a:latin typeface="+mj-ea"/>
                    <a:ea typeface="+mj-ea"/>
                  </a:endParaRPr>
                </a:p>
              </p:txBody>
            </p:sp>
            <p:grpSp>
              <p:nvGrpSpPr>
                <p:cNvPr id="84" name="组合 83"/>
                <p:cNvGrpSpPr/>
                <p:nvPr/>
              </p:nvGrpSpPr>
              <p:grpSpPr>
                <a:xfrm>
                  <a:off x="1163" y="675"/>
                  <a:ext cx="780" cy="780"/>
                  <a:chOff x="17325" y="9160"/>
                  <a:chExt cx="780" cy="780"/>
                </a:xfrm>
              </p:grpSpPr>
              <p:sp>
                <p:nvSpPr>
                  <p:cNvPr id="85" name="椭圆 84"/>
                  <p:cNvSpPr/>
                  <p:nvPr/>
                </p:nvSpPr>
                <p:spPr>
                  <a:xfrm>
                    <a:off x="17325" y="9160"/>
                    <a:ext cx="780" cy="780"/>
                  </a:xfrm>
                  <a:prstGeom prst="ellipse">
                    <a:avLst/>
                  </a:prstGeom>
                  <a:noFill/>
                  <a:ln>
                    <a:solidFill>
                      <a:srgbClr val="267A63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p>
                    <a:pPr algn="ctr"/>
                    <a:endParaRPr lang="zh-CN" altLang="en-US"/>
                  </a:p>
                </p:txBody>
              </p:sp>
              <p:pic>
                <p:nvPicPr>
                  <p:cNvPr id="86" name="图片 85" descr="森林"/>
                  <p:cNvPicPr>
                    <a:picLocks noChangeAspect="1"/>
                  </p:cNvPicPr>
                  <p:nvPr/>
                </p:nvPicPr>
                <p:blipFill>
                  <a:blip r:embed="rId1">
                    <a:extLst>
                      <a:ext uri="{96DAC541-7B7A-43D3-8B79-37D633B846F1}">
                        <asvg:svgBlip xmlns:asvg="http://schemas.microsoft.com/office/drawing/2016/SVG/main" r:embed="rId2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17391" y="9214"/>
                    <a:ext cx="663" cy="663"/>
                  </a:xfrm>
                  <a:prstGeom prst="rect">
                    <a:avLst/>
                  </a:prstGeom>
                </p:spPr>
              </p:pic>
            </p:grpSp>
          </p:grpSp>
          <p:sp>
            <p:nvSpPr>
              <p:cNvPr id="87" name="文本框 86"/>
              <p:cNvSpPr txBox="1"/>
              <p:nvPr/>
            </p:nvSpPr>
            <p:spPr>
              <a:xfrm>
                <a:off x="671" y="1461"/>
                <a:ext cx="1797" cy="386"/>
              </a:xfrm>
              <a:prstGeom prst="rect">
                <a:avLst/>
              </a:prstGeom>
              <a:noFill/>
            </p:spPr>
            <p:txBody>
              <a:bodyPr wrap="square" rtlCol="0" anchor="t">
                <a:spAutoFit/>
              </a:bodyPr>
              <a:p>
                <a:pPr algn="ctr"/>
                <a:r>
                  <a:rPr lang="zh-CN" altLang="en-US" sz="1000" dirty="0">
                    <a:solidFill>
                      <a:srgbClr val="267A63"/>
                    </a:solidFill>
                    <a:latin typeface="+mj-ea"/>
                    <a:ea typeface="+mj-ea"/>
                    <a:sym typeface="+mn-ea"/>
                  </a:rPr>
                  <a:t>林上鹰眼</a:t>
                </a:r>
                <a:endParaRPr lang="zh-CN" altLang="en-US" sz="1000" dirty="0">
                  <a:solidFill>
                    <a:srgbClr val="267A63"/>
                  </a:solidFill>
                  <a:latin typeface="+mj-ea"/>
                  <a:ea typeface="+mj-ea"/>
                  <a:sym typeface="+mn-ea"/>
                </a:endParaRPr>
              </a:p>
            </p:txBody>
          </p:sp>
        </p:grpSp>
        <p:sp>
          <p:nvSpPr>
            <p:cNvPr id="88" name="文本框 87"/>
            <p:cNvSpPr txBox="1"/>
            <p:nvPr/>
          </p:nvSpPr>
          <p:spPr>
            <a:xfrm>
              <a:off x="2115" y="623"/>
              <a:ext cx="3875" cy="72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l"/>
              <a:r>
                <a:rPr lang="zh-CN" altLang="en-US" sz="2400" dirty="0">
                  <a:latin typeface="+mj-ea"/>
                  <a:ea typeface="+mj-ea"/>
                </a:rPr>
                <a:t>系统功能展示</a:t>
              </a:r>
              <a:endParaRPr lang="zh-CN" altLang="en-US" sz="2400" dirty="0">
                <a:latin typeface="+mj-ea"/>
                <a:ea typeface="+mj-ea"/>
              </a:endParaRPr>
            </a:p>
          </p:txBody>
        </p:sp>
      </p:grpSp>
      <p:sp>
        <p:nvSpPr>
          <p:cNvPr id="7" name="文本框 6"/>
          <p:cNvSpPr txBox="1"/>
          <p:nvPr/>
        </p:nvSpPr>
        <p:spPr>
          <a:xfrm>
            <a:off x="635000" y="1513205"/>
            <a:ext cx="1543685" cy="303530"/>
          </a:xfrm>
          <a:prstGeom prst="roundRect">
            <a:avLst>
              <a:gd name="adj" fmla="val 43723"/>
            </a:avLst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square" rtlCol="0" anchor="ctr" anchorCtr="0">
            <a:noAutofit/>
            <a:scene3d>
              <a:camera prst="orthographicFront"/>
              <a:lightRig rig="threePt" dir="t"/>
            </a:scene3d>
          </a:bodyPr>
          <a:p>
            <a:pPr lvl="0" algn="ctr">
              <a:buClrTx/>
              <a:buSzTx/>
              <a:buFontTx/>
            </a:pPr>
            <a:r>
              <a:rPr lang="zh-CN" sz="1400" b="1" dirty="0">
                <a:solidFill>
                  <a:srgbClr val="10705A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黑体" panose="02010609060101010101" charset="-122"/>
                <a:ea typeface="黑体" panose="02010609060101010101" charset="-122"/>
                <a:sym typeface="+mn-ea"/>
              </a:rPr>
              <a:t>报名活动</a:t>
            </a:r>
            <a:endParaRPr lang="zh-CN" sz="1400" b="1" dirty="0">
              <a:solidFill>
                <a:srgbClr val="10705A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黑体" panose="02010609060101010101" charset="-122"/>
              <a:ea typeface="黑体" panose="02010609060101010101" charset="-122"/>
              <a:sym typeface="+mn-ea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635000" y="1896745"/>
            <a:ext cx="5231765" cy="129667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>
              <a:lnSpc>
                <a:spcPct val="14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1400">
                <a:latin typeface="黑体" panose="02010609060101010101" charset="-122"/>
                <a:ea typeface="黑体" panose="02010609060101010101" charset="-122"/>
              </a:rPr>
              <a:t>   “</a:t>
            </a:r>
            <a:r>
              <a:rPr lang="zh-CN" altLang="en-US" sz="1400">
                <a:latin typeface="黑体" panose="02010609060101010101" charset="-122"/>
                <a:ea typeface="黑体" panose="02010609060101010101" charset="-122"/>
              </a:rPr>
              <a:t>报名活动</a:t>
            </a:r>
            <a:r>
              <a:rPr lang="en-US" altLang="zh-CN" sz="1400">
                <a:latin typeface="黑体" panose="02010609060101010101" charset="-122"/>
                <a:ea typeface="黑体" panose="02010609060101010101" charset="-122"/>
              </a:rPr>
              <a:t>”</a:t>
            </a:r>
            <a:r>
              <a:rPr lang="zh-CN" altLang="en-US" sz="1400">
                <a:latin typeface="黑体" panose="02010609060101010101" charset="-122"/>
                <a:ea typeface="黑体" panose="02010609060101010101" charset="-122"/>
              </a:rPr>
              <a:t>模块实现了用户报名活动的功能，主要包括</a:t>
            </a:r>
            <a:r>
              <a:rPr lang="zh-CN" altLang="en-US" sz="1400" b="1">
                <a:solidFill>
                  <a:srgbClr val="10705A"/>
                </a:solidFill>
                <a:latin typeface="黑体" panose="02010609060101010101" charset="-122"/>
                <a:ea typeface="黑体" panose="02010609060101010101" charset="-122"/>
              </a:rPr>
              <a:t>展示活动详情、检查活动报名条件、以及处理报名</a:t>
            </a:r>
            <a:r>
              <a:rPr lang="zh-CN" altLang="en-US" sz="1400">
                <a:latin typeface="黑体" panose="02010609060101010101" charset="-122"/>
                <a:ea typeface="黑体" panose="02010609060101010101" charset="-122"/>
              </a:rPr>
              <a:t>操作。报名时，系统会检查活动是否过期，是否可以报名，并将用户报名信息存入数据库，用户还可以取消报名。</a:t>
            </a:r>
            <a:r>
              <a:rPr lang="en-US" altLang="zh-CN" sz="1400">
                <a:latin typeface="黑体" panose="02010609060101010101" charset="-122"/>
                <a:ea typeface="黑体" panose="02010609060101010101" charset="-122"/>
              </a:rPr>
              <a:t> </a:t>
            </a:r>
            <a:endParaRPr lang="zh-CN" altLang="en-US" sz="1400">
              <a:latin typeface="黑体" panose="02010609060101010101" charset="-122"/>
              <a:ea typeface="黑体" panose="02010609060101010101" charset="-122"/>
            </a:endParaRPr>
          </a:p>
        </p:txBody>
      </p:sp>
      <p:sp>
        <p:nvSpPr>
          <p:cNvPr id="34" name="文本框 33"/>
          <p:cNvSpPr txBox="1"/>
          <p:nvPr/>
        </p:nvSpPr>
        <p:spPr>
          <a:xfrm>
            <a:off x="635000" y="6406515"/>
            <a:ext cx="4064000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1200">
                <a:solidFill>
                  <a:schemeClr val="tx1"/>
                </a:solidFill>
              </a:rPr>
              <a:t>图：活动分类与活动申请页面</a:t>
            </a:r>
            <a:endParaRPr lang="zh-CN" sz="1200">
              <a:solidFill>
                <a:schemeClr val="tx1"/>
              </a:solidFill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rcRect b="1294"/>
          <a:stretch>
            <a:fillRect/>
          </a:stretch>
        </p:blipFill>
        <p:spPr>
          <a:xfrm>
            <a:off x="635000" y="3370580"/>
            <a:ext cx="5133975" cy="2858770"/>
          </a:xfrm>
          <a:prstGeom prst="rect">
            <a:avLst/>
          </a:prstGeom>
          <a:ln>
            <a:solidFill>
              <a:srgbClr val="267A63"/>
            </a:solidFill>
          </a:ln>
          <a:effectLst>
            <a:outerShdw blurRad="177800" dist="152400" dir="3240000" algn="ctr" rotWithShape="0">
              <a:srgbClr val="000000">
                <a:alpha val="25000"/>
              </a:srgbClr>
            </a:outerShdw>
          </a:effectLst>
        </p:spPr>
      </p:pic>
      <p:sp>
        <p:nvSpPr>
          <p:cNvPr id="16" name="文本框 15"/>
          <p:cNvSpPr txBox="1"/>
          <p:nvPr/>
        </p:nvSpPr>
        <p:spPr>
          <a:xfrm>
            <a:off x="6312535" y="929005"/>
            <a:ext cx="1543685" cy="303530"/>
          </a:xfrm>
          <a:prstGeom prst="roundRect">
            <a:avLst>
              <a:gd name="adj" fmla="val 43723"/>
            </a:avLst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square" rtlCol="0" anchor="ctr" anchorCtr="0">
            <a:noAutofit/>
            <a:scene3d>
              <a:camera prst="orthographicFront"/>
              <a:lightRig rig="threePt" dir="t"/>
            </a:scene3d>
          </a:bodyPr>
          <a:p>
            <a:pPr lvl="0" algn="ctr">
              <a:buClrTx/>
              <a:buSzTx/>
              <a:buFontTx/>
            </a:pPr>
            <a:r>
              <a:rPr lang="zh-CN" sz="1400" b="1" dirty="0">
                <a:solidFill>
                  <a:srgbClr val="10705A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黑体" panose="02010609060101010101" charset="-122"/>
                <a:ea typeface="黑体" panose="02010609060101010101" charset="-122"/>
                <a:sym typeface="+mn-ea"/>
              </a:rPr>
              <a:t>活动风采</a:t>
            </a:r>
            <a:endParaRPr lang="zh-CN" sz="1400" b="1" dirty="0">
              <a:solidFill>
                <a:srgbClr val="10705A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黑体" panose="02010609060101010101" charset="-122"/>
              <a:ea typeface="黑体" panose="02010609060101010101" charset="-122"/>
              <a:sym typeface="+mn-ea"/>
            </a:endParaRPr>
          </a:p>
        </p:txBody>
      </p:sp>
      <p:cxnSp>
        <p:nvCxnSpPr>
          <p:cNvPr id="17" name="直接连接符 16"/>
          <p:cNvCxnSpPr/>
          <p:nvPr>
            <p:custDataLst>
              <p:tags r:id="rId4"/>
            </p:custDataLst>
          </p:nvPr>
        </p:nvCxnSpPr>
        <p:spPr>
          <a:xfrm flipH="1" flipV="1">
            <a:off x="6083215" y="1287145"/>
            <a:ext cx="12700" cy="4991100"/>
          </a:xfrm>
          <a:prstGeom prst="line">
            <a:avLst/>
          </a:prstGeom>
          <a:ln w="31750" cap="rnd">
            <a:solidFill>
              <a:schemeClr val="bg2"/>
            </a:solidFill>
            <a:prstDash val="sysDot"/>
            <a:bevel/>
          </a:ln>
          <a:effectLst/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19" name="文本框 18"/>
          <p:cNvSpPr txBox="1"/>
          <p:nvPr/>
        </p:nvSpPr>
        <p:spPr>
          <a:xfrm>
            <a:off x="6312535" y="1257935"/>
            <a:ext cx="5199380" cy="650240"/>
          </a:xfrm>
          <a:prstGeom prst="rect">
            <a:avLst/>
          </a:prstGeom>
        </p:spPr>
        <p:txBody>
          <a:bodyPr wrap="square">
            <a:spAutoFit/>
          </a:bodyPr>
          <a:p>
            <a:pPr marL="0" indent="266700" algn="just" defTabSz="26670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400">
                <a:latin typeface="黑体" panose="02010609060101010101" charset="-122"/>
                <a:ea typeface="黑体" panose="02010609060101010101" charset="-122"/>
              </a:rPr>
              <a:t>“活动风采”模块展示了所有已批准的活动，分为两类：</a:t>
            </a:r>
            <a:r>
              <a:rPr lang="zh-CN" altLang="en-US" sz="1400" b="1">
                <a:solidFill>
                  <a:srgbClr val="10705A"/>
                </a:solidFill>
                <a:latin typeface="黑体" panose="02010609060101010101" charset="-122"/>
                <a:ea typeface="黑体" panose="02010609060101010101" charset="-122"/>
              </a:rPr>
              <a:t>未截止和已过期活动。</a:t>
            </a:r>
            <a:endParaRPr lang="en-US" altLang="zh-CN" sz="1400">
              <a:latin typeface="黑体" panose="02010609060101010101" charset="-122"/>
              <a:ea typeface="黑体" panose="02010609060101010101" charset="-122"/>
            </a:endParaRPr>
          </a:p>
        </p:txBody>
      </p:sp>
      <p:sp>
        <p:nvSpPr>
          <p:cNvPr id="20" name="文本框 19"/>
          <p:cNvSpPr txBox="1"/>
          <p:nvPr/>
        </p:nvSpPr>
        <p:spPr>
          <a:xfrm>
            <a:off x="6877050" y="6406515"/>
            <a:ext cx="4064000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1200">
                <a:solidFill>
                  <a:schemeClr val="tx1"/>
                </a:solidFill>
              </a:rPr>
              <a:t>图：活动风采页面</a:t>
            </a:r>
            <a:endParaRPr lang="zh-CN" sz="1200">
              <a:solidFill>
                <a:schemeClr val="tx1"/>
              </a:solidFill>
            </a:endParaRPr>
          </a:p>
        </p:txBody>
      </p:sp>
      <p:pic>
        <p:nvPicPr>
          <p:cNvPr id="21" name="图片 20"/>
          <p:cNvPicPr>
            <a:picLocks noChangeAspect="1"/>
          </p:cNvPicPr>
          <p:nvPr/>
        </p:nvPicPr>
        <p:blipFill>
          <a:blip r:embed="rId5"/>
          <a:srcRect b="47055"/>
          <a:stretch>
            <a:fillRect/>
          </a:stretch>
        </p:blipFill>
        <p:spPr>
          <a:xfrm>
            <a:off x="6883400" y="1969770"/>
            <a:ext cx="4057650" cy="4394200"/>
          </a:xfrm>
          <a:prstGeom prst="rect">
            <a:avLst/>
          </a:prstGeom>
          <a:ln>
            <a:solidFill>
              <a:srgbClr val="267A63"/>
            </a:solidFill>
          </a:ln>
          <a:effectLst>
            <a:outerShdw blurRad="177800" dist="152400" dir="3240000" algn="ctr" rotWithShape="0">
              <a:srgbClr val="000000">
                <a:alpha val="25000"/>
              </a:srgbClr>
            </a:outerShdw>
          </a:effec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组合 8"/>
          <p:cNvGrpSpPr/>
          <p:nvPr/>
        </p:nvGrpSpPr>
        <p:grpSpPr>
          <a:xfrm flipH="1">
            <a:off x="11209675" y="476250"/>
            <a:ext cx="299700" cy="230924"/>
            <a:chOff x="197812" y="302476"/>
            <a:chExt cx="299700" cy="230924"/>
          </a:xfrm>
          <a:solidFill>
            <a:srgbClr val="267A63"/>
          </a:solidFill>
        </p:grpSpPr>
        <p:sp>
          <p:nvSpPr>
            <p:cNvPr id="10" name="矩形: 圆角 9"/>
            <p:cNvSpPr/>
            <p:nvPr/>
          </p:nvSpPr>
          <p:spPr>
            <a:xfrm>
              <a:off x="197812" y="302476"/>
              <a:ext cx="299700" cy="29970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1" name="矩形: 圆角 10"/>
            <p:cNvSpPr/>
            <p:nvPr/>
          </p:nvSpPr>
          <p:spPr>
            <a:xfrm>
              <a:off x="197812" y="503430"/>
              <a:ext cx="179820" cy="29970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" name="矩形: 圆角 11"/>
            <p:cNvSpPr/>
            <p:nvPr/>
          </p:nvSpPr>
          <p:spPr>
            <a:xfrm>
              <a:off x="197812" y="402953"/>
              <a:ext cx="239760" cy="29970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3" name="矩形 12"/>
          <p:cNvSpPr/>
          <p:nvPr/>
        </p:nvSpPr>
        <p:spPr>
          <a:xfrm>
            <a:off x="0" y="6781290"/>
            <a:ext cx="12192000" cy="76710"/>
          </a:xfrm>
          <a:prstGeom prst="rect">
            <a:avLst/>
          </a:prstGeom>
          <a:solidFill>
            <a:srgbClr val="267A6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64" name="组合 63"/>
          <p:cNvGrpSpPr/>
          <p:nvPr/>
        </p:nvGrpSpPr>
        <p:grpSpPr>
          <a:xfrm>
            <a:off x="426085" y="395605"/>
            <a:ext cx="5584190" cy="777240"/>
            <a:chOff x="671" y="623"/>
            <a:chExt cx="8794" cy="1224"/>
          </a:xfrm>
        </p:grpSpPr>
        <p:grpSp>
          <p:nvGrpSpPr>
            <p:cNvPr id="65" name="组合 64"/>
            <p:cNvGrpSpPr/>
            <p:nvPr/>
          </p:nvGrpSpPr>
          <p:grpSpPr>
            <a:xfrm>
              <a:off x="671" y="675"/>
              <a:ext cx="8794" cy="1172"/>
              <a:chOff x="671" y="675"/>
              <a:chExt cx="8794" cy="1172"/>
            </a:xfrm>
          </p:grpSpPr>
          <p:grpSp>
            <p:nvGrpSpPr>
              <p:cNvPr id="68" name="组合 67"/>
              <p:cNvGrpSpPr/>
              <p:nvPr/>
            </p:nvGrpSpPr>
            <p:grpSpPr>
              <a:xfrm rot="0">
                <a:off x="1163" y="675"/>
                <a:ext cx="8302" cy="1159"/>
                <a:chOff x="1163" y="675"/>
                <a:chExt cx="8302" cy="1159"/>
              </a:xfrm>
            </p:grpSpPr>
            <p:sp>
              <p:nvSpPr>
                <p:cNvPr id="75" name="文本框 74"/>
                <p:cNvSpPr txBox="1"/>
                <p:nvPr/>
              </p:nvSpPr>
              <p:spPr>
                <a:xfrm>
                  <a:off x="2155" y="1303"/>
                  <a:ext cx="7310" cy="5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p>
                  <a:pPr algn="l"/>
                  <a:r>
                    <a:rPr lang="en-US" altLang="zh-CN" sz="1600" dirty="0">
                      <a:solidFill>
                        <a:srgbClr val="10705A"/>
                      </a:solidFill>
                      <a:latin typeface="+mj-ea"/>
                      <a:ea typeface="+mj-ea"/>
                    </a:rPr>
                    <a:t>3.4 </a:t>
                  </a:r>
                  <a:r>
                    <a:rPr lang="zh-CN" altLang="en-US" sz="1600" dirty="0">
                      <a:solidFill>
                        <a:srgbClr val="10705A"/>
                      </a:solidFill>
                      <a:latin typeface="+mj-ea"/>
                      <a:ea typeface="+mj-ea"/>
                    </a:rPr>
                    <a:t>林上</a:t>
                  </a:r>
                  <a:r>
                    <a:rPr lang="zh-CN" sz="1600" dirty="0">
                      <a:solidFill>
                        <a:srgbClr val="10705A"/>
                      </a:solidFill>
                      <a:latin typeface="+mj-ea"/>
                      <a:ea typeface="+mj-ea"/>
                    </a:rPr>
                    <a:t>论坛</a:t>
                  </a:r>
                  <a:endParaRPr lang="zh-CN" sz="1600" dirty="0">
                    <a:solidFill>
                      <a:srgbClr val="10705A"/>
                    </a:solidFill>
                    <a:latin typeface="+mj-ea"/>
                    <a:ea typeface="+mj-ea"/>
                  </a:endParaRPr>
                </a:p>
              </p:txBody>
            </p:sp>
            <p:grpSp>
              <p:nvGrpSpPr>
                <p:cNvPr id="84" name="组合 83"/>
                <p:cNvGrpSpPr/>
                <p:nvPr/>
              </p:nvGrpSpPr>
              <p:grpSpPr>
                <a:xfrm>
                  <a:off x="1163" y="675"/>
                  <a:ext cx="780" cy="780"/>
                  <a:chOff x="17325" y="9160"/>
                  <a:chExt cx="780" cy="780"/>
                </a:xfrm>
              </p:grpSpPr>
              <p:sp>
                <p:nvSpPr>
                  <p:cNvPr id="85" name="椭圆 84"/>
                  <p:cNvSpPr/>
                  <p:nvPr/>
                </p:nvSpPr>
                <p:spPr>
                  <a:xfrm>
                    <a:off x="17325" y="9160"/>
                    <a:ext cx="780" cy="780"/>
                  </a:xfrm>
                  <a:prstGeom prst="ellipse">
                    <a:avLst/>
                  </a:prstGeom>
                  <a:noFill/>
                  <a:ln>
                    <a:solidFill>
                      <a:srgbClr val="267A63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p>
                    <a:pPr algn="ctr"/>
                    <a:endParaRPr lang="zh-CN" altLang="en-US"/>
                  </a:p>
                </p:txBody>
              </p:sp>
              <p:pic>
                <p:nvPicPr>
                  <p:cNvPr id="86" name="图片 85" descr="森林"/>
                  <p:cNvPicPr>
                    <a:picLocks noChangeAspect="1"/>
                  </p:cNvPicPr>
                  <p:nvPr/>
                </p:nvPicPr>
                <p:blipFill>
                  <a:blip r:embed="rId1">
                    <a:extLst>
                      <a:ext uri="{96DAC541-7B7A-43D3-8B79-37D633B846F1}">
                        <asvg:svgBlip xmlns:asvg="http://schemas.microsoft.com/office/drawing/2016/SVG/main" r:embed="rId2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17391" y="9214"/>
                    <a:ext cx="663" cy="663"/>
                  </a:xfrm>
                  <a:prstGeom prst="rect">
                    <a:avLst/>
                  </a:prstGeom>
                </p:spPr>
              </p:pic>
            </p:grpSp>
          </p:grpSp>
          <p:sp>
            <p:nvSpPr>
              <p:cNvPr id="87" name="文本框 86"/>
              <p:cNvSpPr txBox="1"/>
              <p:nvPr/>
            </p:nvSpPr>
            <p:spPr>
              <a:xfrm>
                <a:off x="671" y="1461"/>
                <a:ext cx="1797" cy="386"/>
              </a:xfrm>
              <a:prstGeom prst="rect">
                <a:avLst/>
              </a:prstGeom>
              <a:noFill/>
            </p:spPr>
            <p:txBody>
              <a:bodyPr wrap="square" rtlCol="0" anchor="t">
                <a:spAutoFit/>
              </a:bodyPr>
              <a:p>
                <a:pPr algn="ctr"/>
                <a:r>
                  <a:rPr lang="zh-CN" altLang="en-US" sz="1000" dirty="0">
                    <a:solidFill>
                      <a:srgbClr val="267A63"/>
                    </a:solidFill>
                    <a:latin typeface="+mj-ea"/>
                    <a:ea typeface="+mj-ea"/>
                    <a:sym typeface="+mn-ea"/>
                  </a:rPr>
                  <a:t>林上鹰眼</a:t>
                </a:r>
                <a:endParaRPr lang="zh-CN" altLang="en-US" sz="1000" dirty="0">
                  <a:solidFill>
                    <a:srgbClr val="267A63"/>
                  </a:solidFill>
                  <a:latin typeface="+mj-ea"/>
                  <a:ea typeface="+mj-ea"/>
                  <a:sym typeface="+mn-ea"/>
                </a:endParaRPr>
              </a:p>
            </p:txBody>
          </p:sp>
        </p:grpSp>
        <p:sp>
          <p:nvSpPr>
            <p:cNvPr id="88" name="文本框 87"/>
            <p:cNvSpPr txBox="1"/>
            <p:nvPr/>
          </p:nvSpPr>
          <p:spPr>
            <a:xfrm>
              <a:off x="2115" y="623"/>
              <a:ext cx="3875" cy="72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l"/>
              <a:r>
                <a:rPr lang="zh-CN" altLang="en-US" sz="2400" dirty="0">
                  <a:latin typeface="+mj-ea"/>
                  <a:ea typeface="+mj-ea"/>
                </a:rPr>
                <a:t>系统功能展示</a:t>
              </a:r>
              <a:endParaRPr lang="zh-CN" altLang="en-US" sz="2400" dirty="0">
                <a:latin typeface="+mj-ea"/>
                <a:ea typeface="+mj-ea"/>
              </a:endParaRPr>
            </a:p>
          </p:txBody>
        </p:sp>
      </p:grpSp>
      <p:sp>
        <p:nvSpPr>
          <p:cNvPr id="22" name="文本框 21"/>
          <p:cNvSpPr txBox="1"/>
          <p:nvPr/>
        </p:nvSpPr>
        <p:spPr>
          <a:xfrm>
            <a:off x="9930130" y="1406525"/>
            <a:ext cx="1543685" cy="303530"/>
          </a:xfrm>
          <a:prstGeom prst="roundRect">
            <a:avLst>
              <a:gd name="adj" fmla="val 43723"/>
            </a:avLst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square" rtlCol="0" anchor="ctr" anchorCtr="0">
            <a:noAutofit/>
            <a:scene3d>
              <a:camera prst="orthographicFront"/>
              <a:lightRig rig="threePt" dir="t"/>
            </a:scene3d>
          </a:bodyPr>
          <a:p>
            <a:pPr lvl="0" algn="ctr">
              <a:buClrTx/>
              <a:buSzTx/>
              <a:buFontTx/>
            </a:pPr>
            <a:r>
              <a:rPr lang="zh-CN" sz="1400" b="1" dirty="0">
                <a:solidFill>
                  <a:srgbClr val="10705A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黑体" panose="02010609060101010101" charset="-122"/>
                <a:ea typeface="黑体" panose="02010609060101010101" charset="-122"/>
                <a:sym typeface="+mn-ea"/>
              </a:rPr>
              <a:t>发布与转发</a:t>
            </a:r>
            <a:endParaRPr lang="zh-CN" sz="1400" b="1" dirty="0">
              <a:solidFill>
                <a:srgbClr val="10705A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黑体" panose="02010609060101010101" charset="-122"/>
              <a:ea typeface="黑体" panose="02010609060101010101" charset="-122"/>
              <a:sym typeface="+mn-ea"/>
            </a:endParaRPr>
          </a:p>
        </p:txBody>
      </p:sp>
      <p:sp>
        <p:nvSpPr>
          <p:cNvPr id="23" name="文本框 22"/>
          <p:cNvSpPr txBox="1"/>
          <p:nvPr/>
        </p:nvSpPr>
        <p:spPr>
          <a:xfrm>
            <a:off x="603885" y="1403985"/>
            <a:ext cx="1543685" cy="303530"/>
          </a:xfrm>
          <a:prstGeom prst="roundRect">
            <a:avLst>
              <a:gd name="adj" fmla="val 43723"/>
            </a:avLst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square" rtlCol="0" anchor="ctr" anchorCtr="0">
            <a:noAutofit/>
            <a:scene3d>
              <a:camera prst="orthographicFront"/>
              <a:lightRig rig="threePt" dir="t"/>
            </a:scene3d>
          </a:bodyPr>
          <a:p>
            <a:pPr lvl="0" algn="ctr">
              <a:buClrTx/>
              <a:buSzTx/>
              <a:buFontTx/>
            </a:pPr>
            <a:r>
              <a:rPr lang="zh-CN" sz="1400" b="1" dirty="0">
                <a:solidFill>
                  <a:srgbClr val="10705A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黑体" panose="02010609060101010101" charset="-122"/>
                <a:ea typeface="黑体" panose="02010609060101010101" charset="-122"/>
                <a:sym typeface="+mn-ea"/>
              </a:rPr>
              <a:t>论坛首页</a:t>
            </a:r>
            <a:endParaRPr lang="zh-CN" sz="1400" b="1" dirty="0">
              <a:solidFill>
                <a:srgbClr val="10705A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黑体" panose="02010609060101010101" charset="-122"/>
              <a:ea typeface="黑体" panose="02010609060101010101" charset="-122"/>
              <a:sym typeface="+mn-ea"/>
            </a:endParaRPr>
          </a:p>
        </p:txBody>
      </p:sp>
      <p:sp>
        <p:nvSpPr>
          <p:cNvPr id="24" name="文本框 23"/>
          <p:cNvSpPr txBox="1"/>
          <p:nvPr/>
        </p:nvSpPr>
        <p:spPr>
          <a:xfrm>
            <a:off x="605155" y="1800225"/>
            <a:ext cx="4965700" cy="1296670"/>
          </a:xfrm>
          <a:prstGeom prst="rect">
            <a:avLst/>
          </a:prstGeom>
        </p:spPr>
        <p:txBody>
          <a:bodyPr wrap="square">
            <a:spAutoFit/>
          </a:bodyPr>
          <a:p>
            <a:pPr marL="0" indent="0" algn="just" defTabSz="266700">
              <a:lnSpc>
                <a:spcPct val="14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1400">
                <a:latin typeface="黑体" panose="02010609060101010101" charset="-122"/>
                <a:ea typeface="黑体" panose="02010609060101010101" charset="-122"/>
              </a:rPr>
              <a:t>    </a:t>
            </a:r>
            <a:r>
              <a:rPr lang="zh-CN" altLang="en-US" sz="1400">
                <a:latin typeface="黑体" panose="02010609060101010101" charset="-122"/>
                <a:ea typeface="黑体" panose="02010609060101010101" charset="-122"/>
              </a:rPr>
              <a:t>用户进入林上论坛首页时，能够查看</a:t>
            </a:r>
            <a:r>
              <a:rPr lang="zh-CN" altLang="en-US" sz="1400" b="1">
                <a:solidFill>
                  <a:srgbClr val="10705A"/>
                </a:solidFill>
                <a:latin typeface="黑体" panose="02010609060101010101" charset="-122"/>
                <a:ea typeface="黑体" panose="02010609060101010101" charset="-122"/>
              </a:rPr>
              <a:t>目前所有用户已经发布的所有帖子</a:t>
            </a:r>
            <a:r>
              <a:rPr lang="zh-CN" altLang="en-US" sz="1400">
                <a:latin typeface="黑体" panose="02010609060101010101" charset="-122"/>
                <a:ea typeface="黑体" panose="02010609060101010101" charset="-122"/>
              </a:rPr>
              <a:t>（标题、正文、是否点赞），同时页面</a:t>
            </a:r>
            <a:r>
              <a:rPr lang="zh-CN" altLang="en-US" sz="1400" b="1">
                <a:solidFill>
                  <a:srgbClr val="10705A"/>
                </a:solidFill>
                <a:latin typeface="黑体" panose="02010609060101010101" charset="-122"/>
                <a:ea typeface="黑体" panose="02010609060101010101" charset="-122"/>
              </a:rPr>
              <a:t>右侧展示了用户论坛相关的个人信息</a:t>
            </a:r>
            <a:r>
              <a:rPr lang="zh-CN" altLang="en-US" sz="1400">
                <a:latin typeface="黑体" panose="02010609060101010101" charset="-122"/>
                <a:ea typeface="黑体" panose="02010609060101010101" charset="-122"/>
              </a:rPr>
              <a:t>，包括个人简介、近期发帖数、近期点赞数。</a:t>
            </a:r>
            <a:endParaRPr lang="zh-CN" altLang="en-US" sz="1400">
              <a:latin typeface="黑体" panose="02010609060101010101" charset="-122"/>
              <a:ea typeface="黑体" panose="02010609060101010101" charset="-122"/>
            </a:endParaRPr>
          </a:p>
        </p:txBody>
      </p:sp>
      <p:cxnSp>
        <p:nvCxnSpPr>
          <p:cNvPr id="25" name="直接连接符 24"/>
          <p:cNvCxnSpPr/>
          <p:nvPr>
            <p:custDataLst>
              <p:tags r:id="rId3"/>
            </p:custDataLst>
          </p:nvPr>
        </p:nvCxnSpPr>
        <p:spPr>
          <a:xfrm flipH="1" flipV="1">
            <a:off x="5860965" y="1353820"/>
            <a:ext cx="12700" cy="4991100"/>
          </a:xfrm>
          <a:prstGeom prst="line">
            <a:avLst/>
          </a:prstGeom>
          <a:ln w="31750" cap="rnd">
            <a:solidFill>
              <a:schemeClr val="bg2"/>
            </a:solidFill>
            <a:prstDash val="sysDot"/>
            <a:bevel/>
          </a:ln>
          <a:effectLst/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pic>
        <p:nvPicPr>
          <p:cNvPr id="26" name="图片 2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5155" y="3218180"/>
            <a:ext cx="4965700" cy="2909570"/>
          </a:xfrm>
          <a:prstGeom prst="rect">
            <a:avLst/>
          </a:prstGeom>
          <a:ln>
            <a:solidFill>
              <a:srgbClr val="267A63"/>
            </a:solidFill>
          </a:ln>
          <a:effectLst>
            <a:outerShdw blurRad="177800" dist="152400" dir="3240000" algn="ctr" rotWithShape="0">
              <a:srgbClr val="000000">
                <a:alpha val="25000"/>
              </a:srgbClr>
            </a:outerShdw>
          </a:effectLst>
        </p:spPr>
      </p:pic>
      <p:pic>
        <p:nvPicPr>
          <p:cNvPr id="27" name="图片 26"/>
          <p:cNvPicPr>
            <a:picLocks noChangeAspect="1"/>
          </p:cNvPicPr>
          <p:nvPr/>
        </p:nvPicPr>
        <p:blipFill>
          <a:blip r:embed="rId5"/>
          <a:srcRect b="4706"/>
          <a:stretch>
            <a:fillRect/>
          </a:stretch>
        </p:blipFill>
        <p:spPr>
          <a:xfrm>
            <a:off x="6117590" y="3378200"/>
            <a:ext cx="5200650" cy="2871470"/>
          </a:xfrm>
          <a:prstGeom prst="rect">
            <a:avLst/>
          </a:prstGeom>
          <a:ln>
            <a:solidFill>
              <a:srgbClr val="267A63"/>
            </a:solidFill>
          </a:ln>
          <a:effectLst>
            <a:outerShdw blurRad="177800" dist="152400" dir="3240000" algn="ctr" rotWithShape="0">
              <a:srgbClr val="000000">
                <a:alpha val="25000"/>
              </a:srgbClr>
            </a:outerShdw>
          </a:effectLst>
        </p:spPr>
      </p:pic>
      <p:sp>
        <p:nvSpPr>
          <p:cNvPr id="28" name="文本框 27"/>
          <p:cNvSpPr txBox="1"/>
          <p:nvPr/>
        </p:nvSpPr>
        <p:spPr>
          <a:xfrm>
            <a:off x="594360" y="6268085"/>
            <a:ext cx="4064000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1200">
                <a:solidFill>
                  <a:schemeClr val="tx1"/>
                </a:solidFill>
              </a:rPr>
              <a:t>图：活动分类与活动申请页面</a:t>
            </a:r>
            <a:endParaRPr lang="zh-CN" sz="1200">
              <a:solidFill>
                <a:schemeClr val="tx1"/>
              </a:solidFill>
            </a:endParaRPr>
          </a:p>
        </p:txBody>
      </p:sp>
      <p:sp>
        <p:nvSpPr>
          <p:cNvPr id="29" name="文本框 28"/>
          <p:cNvSpPr txBox="1"/>
          <p:nvPr/>
        </p:nvSpPr>
        <p:spPr>
          <a:xfrm>
            <a:off x="6087745" y="1781175"/>
            <a:ext cx="5386705" cy="929640"/>
          </a:xfrm>
          <a:prstGeom prst="rect">
            <a:avLst/>
          </a:prstGeom>
        </p:spPr>
        <p:txBody>
          <a:bodyPr wrap="square">
            <a:spAutoFit/>
          </a:bodyPr>
          <a:p>
            <a:pPr marL="0" indent="0" algn="just" defTabSz="26670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1400">
                <a:latin typeface="黑体" panose="02010609060101010101" charset="-122"/>
                <a:ea typeface="黑体" panose="02010609060101010101" charset="-122"/>
              </a:rPr>
              <a:t>    </a:t>
            </a:r>
            <a:r>
              <a:rPr lang="zh-CN" altLang="en-US" sz="1400">
                <a:latin typeface="黑体" panose="02010609060101010101" charset="-122"/>
                <a:ea typeface="黑体" panose="02010609060101010101" charset="-122"/>
              </a:rPr>
              <a:t>用户点击发布帖子或分享帖子后，跳转到相关帖文</a:t>
            </a:r>
            <a:r>
              <a:rPr lang="zh-CN" altLang="en-US" sz="1400" b="1">
                <a:solidFill>
                  <a:srgbClr val="10705A"/>
                </a:solidFill>
                <a:latin typeface="黑体" panose="02010609060101010101" charset="-122"/>
                <a:ea typeface="黑体" panose="02010609060101010101" charset="-122"/>
              </a:rPr>
              <a:t>撰写页面</a:t>
            </a:r>
            <a:r>
              <a:rPr lang="zh-CN" altLang="en-US" sz="1400">
                <a:latin typeface="黑体" panose="02010609060101010101" charset="-122"/>
                <a:ea typeface="黑体" panose="02010609060101010101" charset="-122"/>
              </a:rPr>
              <a:t>。在此处用户</a:t>
            </a:r>
            <a:r>
              <a:rPr lang="zh-CN" altLang="en-US" sz="1400">
                <a:latin typeface="黑体" panose="02010609060101010101" charset="-122"/>
                <a:ea typeface="黑体" panose="02010609060101010101" charset="-122"/>
              </a:rPr>
              <a:t>可以</a:t>
            </a:r>
            <a:r>
              <a:rPr lang="zh-CN" altLang="en-US" sz="1400" b="1">
                <a:solidFill>
                  <a:srgbClr val="10705A"/>
                </a:solidFill>
                <a:latin typeface="黑体" panose="02010609060101010101" charset="-122"/>
                <a:ea typeface="黑体" panose="02010609060101010101" charset="-122"/>
              </a:rPr>
              <a:t>填写帖文的标题以及具体内容</a:t>
            </a:r>
            <a:r>
              <a:rPr lang="zh-CN" altLang="en-US" sz="1400">
                <a:latin typeface="黑体" panose="02010609060101010101" charset="-122"/>
                <a:ea typeface="黑体" panose="02010609060101010101" charset="-122"/>
              </a:rPr>
              <a:t>，并</a:t>
            </a:r>
            <a:r>
              <a:rPr lang="zh-CN" altLang="en-US" sz="1400" b="1">
                <a:solidFill>
                  <a:srgbClr val="10705A"/>
                </a:solidFill>
                <a:latin typeface="黑体" panose="02010609060101010101" charset="-122"/>
                <a:ea typeface="黑体" panose="02010609060101010101" charset="-122"/>
              </a:rPr>
              <a:t>上传最多九张图片</a:t>
            </a:r>
            <a:r>
              <a:rPr lang="zh-CN" altLang="en-US" sz="1400">
                <a:latin typeface="黑体" panose="02010609060101010101" charset="-122"/>
                <a:ea typeface="黑体" panose="02010609060101010101" charset="-122"/>
              </a:rPr>
              <a:t>。</a:t>
            </a:r>
            <a:endParaRPr lang="en-US" altLang="zh-CN" sz="1400">
              <a:latin typeface="黑体" panose="02010609060101010101" charset="-122"/>
              <a:ea typeface="黑体" panose="02010609060101010101" charset="-122"/>
            </a:endParaRPr>
          </a:p>
        </p:txBody>
      </p:sp>
      <p:pic>
        <p:nvPicPr>
          <p:cNvPr id="30" name="图片 29" descr="未命名文件(31)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953760" y="2700655"/>
            <a:ext cx="5555615" cy="568960"/>
          </a:xfrm>
          <a:prstGeom prst="rect">
            <a:avLst/>
          </a:prstGeom>
        </p:spPr>
      </p:pic>
      <p:sp>
        <p:nvSpPr>
          <p:cNvPr id="31" name="文本框 30"/>
          <p:cNvSpPr txBox="1"/>
          <p:nvPr/>
        </p:nvSpPr>
        <p:spPr>
          <a:xfrm>
            <a:off x="6117590" y="6347460"/>
            <a:ext cx="4064000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1200">
                <a:solidFill>
                  <a:schemeClr val="tx1"/>
                </a:solidFill>
              </a:rPr>
              <a:t>图：发帖与转发页面</a:t>
            </a:r>
            <a:endParaRPr lang="zh-CN" sz="1200">
              <a:solidFill>
                <a:schemeClr val="tx1"/>
              </a:solidFill>
            </a:endParaRPr>
          </a:p>
        </p:txBody>
      </p:sp>
      <p:sp>
        <p:nvSpPr>
          <p:cNvPr id="32" name="矩形 31"/>
          <p:cNvSpPr/>
          <p:nvPr/>
        </p:nvSpPr>
        <p:spPr>
          <a:xfrm>
            <a:off x="6163945" y="3885565"/>
            <a:ext cx="2073910" cy="695325"/>
          </a:xfrm>
          <a:prstGeom prst="rect">
            <a:avLst/>
          </a:prstGeom>
          <a:noFill/>
          <a:ln w="25400" cmpd="sng">
            <a:solidFill>
              <a:schemeClr val="accent5"/>
            </a:solidFill>
            <a:prstDash val="dash"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3" name="文本框 32"/>
          <p:cNvSpPr txBox="1"/>
          <p:nvPr/>
        </p:nvSpPr>
        <p:spPr>
          <a:xfrm>
            <a:off x="8365490" y="4095115"/>
            <a:ext cx="1656715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1200" b="1">
                <a:solidFill>
                  <a:schemeClr val="accent5">
                    <a:lumMod val="50000"/>
                  </a:schemeClr>
                </a:solidFill>
              </a:rPr>
              <a:t>发布帖子无此部分</a:t>
            </a:r>
            <a:endParaRPr lang="zh-CN" altLang="en-US" sz="1200" b="1">
              <a:solidFill>
                <a:schemeClr val="accent5">
                  <a:lumMod val="50000"/>
                </a:schemeClr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组合 8"/>
          <p:cNvGrpSpPr/>
          <p:nvPr/>
        </p:nvGrpSpPr>
        <p:grpSpPr>
          <a:xfrm flipH="1">
            <a:off x="11209675" y="476250"/>
            <a:ext cx="299700" cy="230924"/>
            <a:chOff x="197812" y="302476"/>
            <a:chExt cx="299700" cy="230924"/>
          </a:xfrm>
          <a:solidFill>
            <a:srgbClr val="267A63"/>
          </a:solidFill>
        </p:grpSpPr>
        <p:sp>
          <p:nvSpPr>
            <p:cNvPr id="10" name="矩形: 圆角 9"/>
            <p:cNvSpPr/>
            <p:nvPr/>
          </p:nvSpPr>
          <p:spPr>
            <a:xfrm>
              <a:off x="197812" y="302476"/>
              <a:ext cx="299700" cy="29970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1" name="矩形: 圆角 10"/>
            <p:cNvSpPr/>
            <p:nvPr/>
          </p:nvSpPr>
          <p:spPr>
            <a:xfrm>
              <a:off x="197812" y="503430"/>
              <a:ext cx="179820" cy="29970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" name="矩形: 圆角 11"/>
            <p:cNvSpPr/>
            <p:nvPr/>
          </p:nvSpPr>
          <p:spPr>
            <a:xfrm>
              <a:off x="197812" y="402953"/>
              <a:ext cx="239760" cy="29970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3" name="矩形 12"/>
          <p:cNvSpPr/>
          <p:nvPr/>
        </p:nvSpPr>
        <p:spPr>
          <a:xfrm>
            <a:off x="0" y="6781290"/>
            <a:ext cx="12192000" cy="76710"/>
          </a:xfrm>
          <a:prstGeom prst="rect">
            <a:avLst/>
          </a:prstGeom>
          <a:solidFill>
            <a:srgbClr val="267A6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64" name="组合 63"/>
          <p:cNvGrpSpPr/>
          <p:nvPr/>
        </p:nvGrpSpPr>
        <p:grpSpPr>
          <a:xfrm>
            <a:off x="426085" y="395605"/>
            <a:ext cx="5584190" cy="777240"/>
            <a:chOff x="671" y="623"/>
            <a:chExt cx="8794" cy="1224"/>
          </a:xfrm>
        </p:grpSpPr>
        <p:grpSp>
          <p:nvGrpSpPr>
            <p:cNvPr id="65" name="组合 64"/>
            <p:cNvGrpSpPr/>
            <p:nvPr/>
          </p:nvGrpSpPr>
          <p:grpSpPr>
            <a:xfrm>
              <a:off x="671" y="675"/>
              <a:ext cx="8794" cy="1172"/>
              <a:chOff x="671" y="675"/>
              <a:chExt cx="8794" cy="1172"/>
            </a:xfrm>
          </p:grpSpPr>
          <p:grpSp>
            <p:nvGrpSpPr>
              <p:cNvPr id="68" name="组合 67"/>
              <p:cNvGrpSpPr/>
              <p:nvPr/>
            </p:nvGrpSpPr>
            <p:grpSpPr>
              <a:xfrm rot="0">
                <a:off x="1163" y="675"/>
                <a:ext cx="8302" cy="1159"/>
                <a:chOff x="1163" y="675"/>
                <a:chExt cx="8302" cy="1159"/>
              </a:xfrm>
            </p:grpSpPr>
            <p:sp>
              <p:nvSpPr>
                <p:cNvPr id="75" name="文本框 74"/>
                <p:cNvSpPr txBox="1"/>
                <p:nvPr/>
              </p:nvSpPr>
              <p:spPr>
                <a:xfrm>
                  <a:off x="2155" y="1303"/>
                  <a:ext cx="7310" cy="5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p>
                  <a:pPr algn="l"/>
                  <a:r>
                    <a:rPr lang="en-US" altLang="zh-CN" sz="1600" dirty="0">
                      <a:solidFill>
                        <a:srgbClr val="10705A"/>
                      </a:solidFill>
                      <a:latin typeface="+mj-ea"/>
                      <a:ea typeface="+mj-ea"/>
                    </a:rPr>
                    <a:t>3.4 </a:t>
                  </a:r>
                  <a:r>
                    <a:rPr lang="zh-CN" altLang="en-US" sz="1600" dirty="0">
                      <a:solidFill>
                        <a:srgbClr val="10705A"/>
                      </a:solidFill>
                      <a:latin typeface="+mj-ea"/>
                      <a:ea typeface="+mj-ea"/>
                    </a:rPr>
                    <a:t>林上</a:t>
                  </a:r>
                  <a:r>
                    <a:rPr lang="zh-CN" sz="1600" dirty="0">
                      <a:solidFill>
                        <a:srgbClr val="10705A"/>
                      </a:solidFill>
                      <a:latin typeface="+mj-ea"/>
                      <a:ea typeface="+mj-ea"/>
                    </a:rPr>
                    <a:t>论坛</a:t>
                  </a:r>
                  <a:endParaRPr lang="zh-CN" sz="1600" dirty="0">
                    <a:solidFill>
                      <a:srgbClr val="10705A"/>
                    </a:solidFill>
                    <a:latin typeface="+mj-ea"/>
                    <a:ea typeface="+mj-ea"/>
                  </a:endParaRPr>
                </a:p>
              </p:txBody>
            </p:sp>
            <p:grpSp>
              <p:nvGrpSpPr>
                <p:cNvPr id="84" name="组合 83"/>
                <p:cNvGrpSpPr/>
                <p:nvPr/>
              </p:nvGrpSpPr>
              <p:grpSpPr>
                <a:xfrm>
                  <a:off x="1163" y="675"/>
                  <a:ext cx="780" cy="780"/>
                  <a:chOff x="17325" y="9160"/>
                  <a:chExt cx="780" cy="780"/>
                </a:xfrm>
              </p:grpSpPr>
              <p:sp>
                <p:nvSpPr>
                  <p:cNvPr id="85" name="椭圆 84"/>
                  <p:cNvSpPr/>
                  <p:nvPr/>
                </p:nvSpPr>
                <p:spPr>
                  <a:xfrm>
                    <a:off x="17325" y="9160"/>
                    <a:ext cx="780" cy="780"/>
                  </a:xfrm>
                  <a:prstGeom prst="ellipse">
                    <a:avLst/>
                  </a:prstGeom>
                  <a:noFill/>
                  <a:ln>
                    <a:solidFill>
                      <a:srgbClr val="267A63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p>
                    <a:pPr algn="ctr"/>
                    <a:endParaRPr lang="zh-CN" altLang="en-US"/>
                  </a:p>
                </p:txBody>
              </p:sp>
              <p:pic>
                <p:nvPicPr>
                  <p:cNvPr id="86" name="图片 85" descr="森林"/>
                  <p:cNvPicPr>
                    <a:picLocks noChangeAspect="1"/>
                  </p:cNvPicPr>
                  <p:nvPr/>
                </p:nvPicPr>
                <p:blipFill>
                  <a:blip r:embed="rId1">
                    <a:extLst>
                      <a:ext uri="{96DAC541-7B7A-43D3-8B79-37D633B846F1}">
                        <asvg:svgBlip xmlns:asvg="http://schemas.microsoft.com/office/drawing/2016/SVG/main" r:embed="rId2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17391" y="9214"/>
                    <a:ext cx="663" cy="663"/>
                  </a:xfrm>
                  <a:prstGeom prst="rect">
                    <a:avLst/>
                  </a:prstGeom>
                </p:spPr>
              </p:pic>
            </p:grpSp>
          </p:grpSp>
          <p:sp>
            <p:nvSpPr>
              <p:cNvPr id="87" name="文本框 86"/>
              <p:cNvSpPr txBox="1"/>
              <p:nvPr/>
            </p:nvSpPr>
            <p:spPr>
              <a:xfrm>
                <a:off x="671" y="1461"/>
                <a:ext cx="1797" cy="386"/>
              </a:xfrm>
              <a:prstGeom prst="rect">
                <a:avLst/>
              </a:prstGeom>
              <a:noFill/>
            </p:spPr>
            <p:txBody>
              <a:bodyPr wrap="square" rtlCol="0" anchor="t">
                <a:spAutoFit/>
              </a:bodyPr>
              <a:p>
                <a:pPr algn="ctr"/>
                <a:r>
                  <a:rPr lang="zh-CN" altLang="en-US" sz="1000" dirty="0">
                    <a:solidFill>
                      <a:srgbClr val="267A63"/>
                    </a:solidFill>
                    <a:latin typeface="+mj-ea"/>
                    <a:ea typeface="+mj-ea"/>
                    <a:sym typeface="+mn-ea"/>
                  </a:rPr>
                  <a:t>林上鹰眼</a:t>
                </a:r>
                <a:endParaRPr lang="zh-CN" altLang="en-US" sz="1000" dirty="0">
                  <a:solidFill>
                    <a:srgbClr val="267A63"/>
                  </a:solidFill>
                  <a:latin typeface="+mj-ea"/>
                  <a:ea typeface="+mj-ea"/>
                  <a:sym typeface="+mn-ea"/>
                </a:endParaRPr>
              </a:p>
            </p:txBody>
          </p:sp>
        </p:grpSp>
        <p:sp>
          <p:nvSpPr>
            <p:cNvPr id="88" name="文本框 87"/>
            <p:cNvSpPr txBox="1"/>
            <p:nvPr/>
          </p:nvSpPr>
          <p:spPr>
            <a:xfrm>
              <a:off x="2115" y="623"/>
              <a:ext cx="3875" cy="72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l"/>
              <a:r>
                <a:rPr lang="zh-CN" altLang="en-US" sz="2400" dirty="0">
                  <a:latin typeface="+mj-ea"/>
                  <a:ea typeface="+mj-ea"/>
                </a:rPr>
                <a:t>系统功能展示</a:t>
              </a:r>
              <a:endParaRPr lang="zh-CN" altLang="en-US" sz="2400" dirty="0">
                <a:latin typeface="+mj-ea"/>
                <a:ea typeface="+mj-ea"/>
              </a:endParaRPr>
            </a:p>
          </p:txBody>
        </p:sp>
      </p:grpSp>
      <p:sp>
        <p:nvSpPr>
          <p:cNvPr id="22" name="文本框 21"/>
          <p:cNvSpPr txBox="1"/>
          <p:nvPr/>
        </p:nvSpPr>
        <p:spPr>
          <a:xfrm>
            <a:off x="700405" y="1445895"/>
            <a:ext cx="1543685" cy="303530"/>
          </a:xfrm>
          <a:prstGeom prst="roundRect">
            <a:avLst>
              <a:gd name="adj" fmla="val 43723"/>
            </a:avLst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square" rtlCol="0" anchor="ctr" anchorCtr="0">
            <a:noAutofit/>
            <a:scene3d>
              <a:camera prst="orthographicFront"/>
              <a:lightRig rig="threePt" dir="t"/>
            </a:scene3d>
          </a:bodyPr>
          <a:p>
            <a:pPr lvl="0" algn="ctr">
              <a:buClrTx/>
              <a:buSzTx/>
              <a:buFontTx/>
            </a:pPr>
            <a:r>
              <a:rPr lang="zh-CN" sz="1400" b="1" dirty="0">
                <a:solidFill>
                  <a:srgbClr val="10705A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黑体" panose="02010609060101010101" charset="-122"/>
                <a:ea typeface="黑体" panose="02010609060101010101" charset="-122"/>
                <a:sym typeface="+mn-ea"/>
              </a:rPr>
              <a:t>点赞与评论</a:t>
            </a:r>
            <a:endParaRPr lang="zh-CN" sz="1400" b="1" dirty="0">
              <a:solidFill>
                <a:srgbClr val="10705A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黑体" panose="02010609060101010101" charset="-122"/>
              <a:ea typeface="黑体" panose="02010609060101010101" charset="-122"/>
              <a:sym typeface="+mn-ea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59580" y="1058545"/>
            <a:ext cx="7249795" cy="5353685"/>
          </a:xfrm>
          <a:prstGeom prst="rect">
            <a:avLst/>
          </a:prstGeom>
          <a:ln>
            <a:solidFill>
              <a:srgbClr val="267A63"/>
            </a:solidFill>
          </a:ln>
          <a:effectLst>
            <a:outerShdw blurRad="177800" dist="152400" dir="3240000" algn="ctr" rotWithShape="0">
              <a:srgbClr val="000000">
                <a:alpha val="25000"/>
              </a:srgbClr>
            </a:outerShdw>
          </a:effectLst>
        </p:spPr>
      </p:pic>
      <p:sp>
        <p:nvSpPr>
          <p:cNvPr id="4" name="文本框 3"/>
          <p:cNvSpPr txBox="1"/>
          <p:nvPr/>
        </p:nvSpPr>
        <p:spPr>
          <a:xfrm>
            <a:off x="624205" y="1815465"/>
            <a:ext cx="3509010" cy="1899285"/>
          </a:xfrm>
          <a:prstGeom prst="rect">
            <a:avLst/>
          </a:prstGeom>
        </p:spPr>
        <p:txBody>
          <a:bodyPr wrap="square">
            <a:spAutoFit/>
          </a:bodyPr>
          <a:p>
            <a:pPr marL="0" indent="0" algn="just" defTabSz="266700">
              <a:lnSpc>
                <a:spcPct val="14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1400">
                <a:latin typeface="黑体" panose="02010609060101010101" charset="-122"/>
                <a:ea typeface="黑体" panose="02010609060101010101" charset="-122"/>
              </a:rPr>
              <a:t>    </a:t>
            </a:r>
            <a:r>
              <a:rPr lang="zh-CN" altLang="en-US" sz="1400">
                <a:latin typeface="黑体" panose="02010609060101010101" charset="-122"/>
                <a:ea typeface="黑体" panose="02010609060101010101" charset="-122"/>
              </a:rPr>
              <a:t>当用户在林上论坛首页点击帖文时，将进入帖文</a:t>
            </a:r>
            <a:r>
              <a:rPr lang="zh-CN" altLang="en-US" sz="1400" b="1">
                <a:solidFill>
                  <a:srgbClr val="10705A"/>
                </a:solidFill>
                <a:latin typeface="黑体" panose="02010609060101010101" charset="-122"/>
                <a:ea typeface="黑体" panose="02010609060101010101" charset="-122"/>
              </a:rPr>
              <a:t>具体内容浏览页面</a:t>
            </a:r>
            <a:r>
              <a:rPr lang="zh-CN" altLang="en-US" sz="1400">
                <a:latin typeface="黑体" panose="02010609060101010101" charset="-122"/>
                <a:ea typeface="黑体" panose="02010609060101010101" charset="-122"/>
              </a:rPr>
              <a:t>。在该页面，用户可以浏览帖文详细内容，并完成</a:t>
            </a:r>
            <a:r>
              <a:rPr lang="zh-CN" altLang="en-US" sz="1400" b="1">
                <a:solidFill>
                  <a:srgbClr val="10705A"/>
                </a:solidFill>
                <a:latin typeface="黑体" panose="02010609060101010101" charset="-122"/>
                <a:ea typeface="黑体" panose="02010609060101010101" charset="-122"/>
              </a:rPr>
              <a:t>点赞</a:t>
            </a:r>
            <a:r>
              <a:rPr lang="zh-CN" altLang="en-US" sz="1400">
                <a:latin typeface="黑体" panose="02010609060101010101" charset="-122"/>
                <a:ea typeface="黑体" panose="02010609060101010101" charset="-122"/>
              </a:rPr>
              <a:t>（取消点赞）与</a:t>
            </a:r>
            <a:r>
              <a:rPr lang="zh-CN" altLang="en-US" sz="1400" b="1">
                <a:solidFill>
                  <a:srgbClr val="10705A"/>
                </a:solidFill>
                <a:latin typeface="黑体" panose="02010609060101010101" charset="-122"/>
                <a:ea typeface="黑体" panose="02010609060101010101" charset="-122"/>
              </a:rPr>
              <a:t>转发</a:t>
            </a:r>
            <a:r>
              <a:rPr lang="zh-CN" altLang="en-US" sz="1400">
                <a:latin typeface="黑体" panose="02010609060101010101" charset="-122"/>
                <a:ea typeface="黑体" panose="02010609060101010101" charset="-122"/>
              </a:rPr>
              <a:t>的操作。用户也可以</a:t>
            </a:r>
            <a:r>
              <a:rPr lang="zh-CN" altLang="en-US" sz="1400" b="1">
                <a:solidFill>
                  <a:srgbClr val="10705A"/>
                </a:solidFill>
                <a:latin typeface="黑体" panose="02010609060101010101" charset="-122"/>
                <a:ea typeface="黑体" panose="02010609060101010101" charset="-122"/>
              </a:rPr>
              <a:t>查看其他用户在此帖文下发送的评论</a:t>
            </a:r>
            <a:r>
              <a:rPr lang="zh-CN" altLang="en-US" sz="1400">
                <a:latin typeface="黑体" panose="02010609060101010101" charset="-122"/>
                <a:ea typeface="黑体" panose="02010609060101010101" charset="-122"/>
              </a:rPr>
              <a:t>，并填写评论、上传图片，进而</a:t>
            </a:r>
            <a:r>
              <a:rPr lang="zh-CN" altLang="en-US" sz="1400" b="1">
                <a:solidFill>
                  <a:srgbClr val="10705A"/>
                </a:solidFill>
                <a:latin typeface="黑体" panose="02010609060101010101" charset="-122"/>
                <a:ea typeface="黑体" panose="02010609060101010101" charset="-122"/>
              </a:rPr>
              <a:t>发送新的评论</a:t>
            </a:r>
            <a:r>
              <a:rPr lang="zh-CN" altLang="en-US" sz="1400">
                <a:latin typeface="黑体" panose="02010609060101010101" charset="-122"/>
                <a:ea typeface="黑体" panose="02010609060101010101" charset="-122"/>
              </a:rPr>
              <a:t>。</a:t>
            </a:r>
            <a:endParaRPr lang="en-US" altLang="zh-CN" sz="1400">
              <a:latin typeface="黑体" panose="02010609060101010101" charset="-122"/>
              <a:ea typeface="黑体" panose="02010609060101010101" charset="-122"/>
            </a:endParaRPr>
          </a:p>
        </p:txBody>
      </p:sp>
      <p:pic>
        <p:nvPicPr>
          <p:cNvPr id="7" name="图片 6" descr="未命名文件(31)"/>
          <p:cNvPicPr>
            <a:picLocks noChangeAspect="1"/>
          </p:cNvPicPr>
          <p:nvPr/>
        </p:nvPicPr>
        <p:blipFill>
          <a:blip r:embed="rId4"/>
          <a:srcRect t="4797" b="3991"/>
          <a:stretch>
            <a:fillRect/>
          </a:stretch>
        </p:blipFill>
        <p:spPr>
          <a:xfrm>
            <a:off x="655320" y="3787775"/>
            <a:ext cx="3335655" cy="2886710"/>
          </a:xfrm>
          <a:prstGeom prst="rect">
            <a:avLst/>
          </a:prstGeom>
        </p:spPr>
      </p:pic>
      <p:sp>
        <p:nvSpPr>
          <p:cNvPr id="16" name="文本框 15"/>
          <p:cNvSpPr txBox="1"/>
          <p:nvPr/>
        </p:nvSpPr>
        <p:spPr>
          <a:xfrm>
            <a:off x="4240530" y="6475095"/>
            <a:ext cx="4064000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1200">
                <a:solidFill>
                  <a:schemeClr val="tx1"/>
                </a:solidFill>
              </a:rPr>
              <a:t>图：帖子详情页面</a:t>
            </a:r>
            <a:endParaRPr lang="zh-CN" sz="1200">
              <a:solidFill>
                <a:schemeClr val="tx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组合 8"/>
          <p:cNvGrpSpPr/>
          <p:nvPr/>
        </p:nvGrpSpPr>
        <p:grpSpPr>
          <a:xfrm flipH="1">
            <a:off x="11209675" y="476250"/>
            <a:ext cx="299700" cy="230924"/>
            <a:chOff x="197812" y="302476"/>
            <a:chExt cx="299700" cy="230924"/>
          </a:xfrm>
          <a:solidFill>
            <a:srgbClr val="267A63"/>
          </a:solidFill>
        </p:grpSpPr>
        <p:sp>
          <p:nvSpPr>
            <p:cNvPr id="10" name="矩形: 圆角 9"/>
            <p:cNvSpPr/>
            <p:nvPr/>
          </p:nvSpPr>
          <p:spPr>
            <a:xfrm>
              <a:off x="197812" y="302476"/>
              <a:ext cx="299700" cy="29970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1" name="矩形: 圆角 10"/>
            <p:cNvSpPr/>
            <p:nvPr/>
          </p:nvSpPr>
          <p:spPr>
            <a:xfrm>
              <a:off x="197812" y="503430"/>
              <a:ext cx="179820" cy="29970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" name="矩形: 圆角 11"/>
            <p:cNvSpPr/>
            <p:nvPr/>
          </p:nvSpPr>
          <p:spPr>
            <a:xfrm>
              <a:off x="197812" y="402953"/>
              <a:ext cx="239760" cy="29970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3" name="矩形 12"/>
          <p:cNvSpPr/>
          <p:nvPr/>
        </p:nvSpPr>
        <p:spPr>
          <a:xfrm>
            <a:off x="0" y="6781290"/>
            <a:ext cx="12192000" cy="76710"/>
          </a:xfrm>
          <a:prstGeom prst="rect">
            <a:avLst/>
          </a:prstGeom>
          <a:solidFill>
            <a:srgbClr val="267A6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64" name="组合 63"/>
          <p:cNvGrpSpPr/>
          <p:nvPr/>
        </p:nvGrpSpPr>
        <p:grpSpPr>
          <a:xfrm>
            <a:off x="426085" y="428625"/>
            <a:ext cx="5558790" cy="744220"/>
            <a:chOff x="671" y="675"/>
            <a:chExt cx="8754" cy="1172"/>
          </a:xfrm>
        </p:grpSpPr>
        <p:grpSp>
          <p:nvGrpSpPr>
            <p:cNvPr id="65" name="组合 64"/>
            <p:cNvGrpSpPr/>
            <p:nvPr/>
          </p:nvGrpSpPr>
          <p:grpSpPr>
            <a:xfrm>
              <a:off x="671" y="675"/>
              <a:ext cx="8754" cy="1172"/>
              <a:chOff x="671" y="675"/>
              <a:chExt cx="8754" cy="1172"/>
            </a:xfrm>
          </p:grpSpPr>
          <p:grpSp>
            <p:nvGrpSpPr>
              <p:cNvPr id="68" name="组合 67"/>
              <p:cNvGrpSpPr/>
              <p:nvPr/>
            </p:nvGrpSpPr>
            <p:grpSpPr>
              <a:xfrm rot="0">
                <a:off x="1163" y="675"/>
                <a:ext cx="8262" cy="1172"/>
                <a:chOff x="1163" y="675"/>
                <a:chExt cx="8262" cy="1172"/>
              </a:xfrm>
            </p:grpSpPr>
            <p:sp>
              <p:nvSpPr>
                <p:cNvPr id="75" name="文本框 74"/>
                <p:cNvSpPr txBox="1"/>
                <p:nvPr/>
              </p:nvSpPr>
              <p:spPr>
                <a:xfrm>
                  <a:off x="2115" y="1316"/>
                  <a:ext cx="7310" cy="5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p>
                  <a:pPr algn="l"/>
                  <a:r>
                    <a:rPr lang="en-US" altLang="zh-CN" sz="1600" dirty="0">
                      <a:solidFill>
                        <a:srgbClr val="10705A"/>
                      </a:solidFill>
                      <a:latin typeface="+mj-ea"/>
                      <a:ea typeface="+mj-ea"/>
                    </a:rPr>
                    <a:t>3.4 </a:t>
                  </a:r>
                  <a:r>
                    <a:rPr lang="zh-CN" altLang="en-US" sz="1600" dirty="0">
                      <a:solidFill>
                        <a:srgbClr val="10705A"/>
                      </a:solidFill>
                      <a:latin typeface="+mj-ea"/>
                      <a:ea typeface="+mj-ea"/>
                    </a:rPr>
                    <a:t>小林问答</a:t>
                  </a:r>
                  <a:endParaRPr lang="zh-CN" altLang="en-US" sz="1600" dirty="0">
                    <a:solidFill>
                      <a:srgbClr val="10705A"/>
                    </a:solidFill>
                    <a:latin typeface="+mj-ea"/>
                    <a:ea typeface="+mj-ea"/>
                  </a:endParaRPr>
                </a:p>
              </p:txBody>
            </p:sp>
            <p:grpSp>
              <p:nvGrpSpPr>
                <p:cNvPr id="84" name="组合 83"/>
                <p:cNvGrpSpPr/>
                <p:nvPr/>
              </p:nvGrpSpPr>
              <p:grpSpPr>
                <a:xfrm>
                  <a:off x="1163" y="675"/>
                  <a:ext cx="780" cy="780"/>
                  <a:chOff x="17325" y="9160"/>
                  <a:chExt cx="780" cy="780"/>
                </a:xfrm>
              </p:grpSpPr>
              <p:sp>
                <p:nvSpPr>
                  <p:cNvPr id="85" name="椭圆 84"/>
                  <p:cNvSpPr/>
                  <p:nvPr/>
                </p:nvSpPr>
                <p:spPr>
                  <a:xfrm>
                    <a:off x="17325" y="9160"/>
                    <a:ext cx="780" cy="780"/>
                  </a:xfrm>
                  <a:prstGeom prst="ellipse">
                    <a:avLst/>
                  </a:prstGeom>
                  <a:noFill/>
                  <a:ln>
                    <a:solidFill>
                      <a:srgbClr val="267A63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p>
                    <a:pPr algn="ctr"/>
                    <a:endParaRPr lang="zh-CN" altLang="en-US"/>
                  </a:p>
                </p:txBody>
              </p:sp>
              <p:pic>
                <p:nvPicPr>
                  <p:cNvPr id="86" name="图片 85" descr="森林"/>
                  <p:cNvPicPr>
                    <a:picLocks noChangeAspect="1"/>
                  </p:cNvPicPr>
                  <p:nvPr/>
                </p:nvPicPr>
                <p:blipFill>
                  <a:blip r:embed="rId1">
                    <a:extLst>
                      <a:ext uri="{96DAC541-7B7A-43D3-8B79-37D633B846F1}">
                        <asvg:svgBlip xmlns:asvg="http://schemas.microsoft.com/office/drawing/2016/SVG/main" r:embed="rId2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17391" y="9214"/>
                    <a:ext cx="663" cy="663"/>
                  </a:xfrm>
                  <a:prstGeom prst="rect">
                    <a:avLst/>
                  </a:prstGeom>
                </p:spPr>
              </p:pic>
            </p:grpSp>
          </p:grpSp>
          <p:sp>
            <p:nvSpPr>
              <p:cNvPr id="87" name="文本框 86"/>
              <p:cNvSpPr txBox="1"/>
              <p:nvPr/>
            </p:nvSpPr>
            <p:spPr>
              <a:xfrm>
                <a:off x="671" y="1461"/>
                <a:ext cx="1797" cy="386"/>
              </a:xfrm>
              <a:prstGeom prst="rect">
                <a:avLst/>
              </a:prstGeom>
              <a:noFill/>
            </p:spPr>
            <p:txBody>
              <a:bodyPr wrap="square" rtlCol="0" anchor="t">
                <a:spAutoFit/>
              </a:bodyPr>
              <a:p>
                <a:pPr algn="ctr"/>
                <a:r>
                  <a:rPr lang="zh-CN" altLang="en-US" sz="1000" dirty="0">
                    <a:solidFill>
                      <a:srgbClr val="267A63"/>
                    </a:solidFill>
                    <a:latin typeface="+mj-ea"/>
                    <a:ea typeface="+mj-ea"/>
                    <a:sym typeface="+mn-ea"/>
                  </a:rPr>
                  <a:t>林上鹰眼</a:t>
                </a:r>
                <a:endParaRPr lang="zh-CN" altLang="en-US" sz="1000" dirty="0">
                  <a:solidFill>
                    <a:srgbClr val="267A63"/>
                  </a:solidFill>
                  <a:latin typeface="+mj-ea"/>
                  <a:ea typeface="+mj-ea"/>
                  <a:sym typeface="+mn-ea"/>
                </a:endParaRPr>
              </a:p>
            </p:txBody>
          </p:sp>
        </p:grpSp>
        <p:sp>
          <p:nvSpPr>
            <p:cNvPr id="88" name="文本框 87"/>
            <p:cNvSpPr txBox="1"/>
            <p:nvPr/>
          </p:nvSpPr>
          <p:spPr>
            <a:xfrm>
              <a:off x="2115" y="675"/>
              <a:ext cx="4181" cy="72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l"/>
              <a:r>
                <a:rPr lang="zh-CN" altLang="en-US" sz="2400" dirty="0">
                  <a:latin typeface="+mj-ea"/>
                  <a:ea typeface="+mj-ea"/>
                </a:rPr>
                <a:t>系统功能展示</a:t>
              </a:r>
              <a:endParaRPr lang="zh-CN" altLang="en-US" sz="2400" dirty="0">
                <a:latin typeface="+mj-ea"/>
                <a:ea typeface="+mj-ea"/>
              </a:endParaRPr>
            </a:p>
          </p:txBody>
        </p:sp>
      </p:grpSp>
      <p:cxnSp>
        <p:nvCxnSpPr>
          <p:cNvPr id="110" name="直接连接符 109"/>
          <p:cNvCxnSpPr/>
          <p:nvPr/>
        </p:nvCxnSpPr>
        <p:spPr>
          <a:xfrm>
            <a:off x="4880525" y="1651000"/>
            <a:ext cx="1270" cy="4766945"/>
          </a:xfrm>
          <a:prstGeom prst="line">
            <a:avLst/>
          </a:prstGeom>
          <a:ln w="31750" cap="rnd">
            <a:solidFill>
              <a:schemeClr val="bg2"/>
            </a:solidFill>
            <a:prstDash val="sysDot"/>
            <a:bevel/>
          </a:ln>
          <a:effectLst/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3" name="文本框 2"/>
          <p:cNvSpPr txBox="1"/>
          <p:nvPr/>
        </p:nvSpPr>
        <p:spPr>
          <a:xfrm>
            <a:off x="624205" y="1407795"/>
            <a:ext cx="4109085" cy="1296670"/>
          </a:xfrm>
          <a:prstGeom prst="rect">
            <a:avLst/>
          </a:prstGeom>
        </p:spPr>
        <p:txBody>
          <a:bodyPr wrap="square">
            <a:spAutoFit/>
          </a:bodyPr>
          <a:p>
            <a:pPr marL="0" indent="0" algn="just" defTabSz="266700">
              <a:lnSpc>
                <a:spcPct val="14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1400">
                <a:latin typeface="黑体" panose="02010609060101010101" charset="-122"/>
                <a:ea typeface="黑体" panose="02010609060101010101" charset="-122"/>
              </a:rPr>
              <a:t>    </a:t>
            </a:r>
            <a:r>
              <a:rPr lang="zh-CN" altLang="en-US" sz="1400">
                <a:latin typeface="黑体" panose="02010609060101010101" charset="-122"/>
                <a:ea typeface="黑体" panose="02010609060101010101" charset="-122"/>
              </a:rPr>
              <a:t>小林问答为林上鹰眼项目的聊天模块，该板块需要实现的主要功能包括</a:t>
            </a:r>
            <a:r>
              <a:rPr lang="zh-CN" altLang="en-US" sz="1400" b="1">
                <a:solidFill>
                  <a:srgbClr val="10705A"/>
                </a:solidFill>
                <a:latin typeface="黑体" panose="02010609060101010101" charset="-122"/>
                <a:ea typeface="黑体" panose="02010609060101010101" charset="-122"/>
              </a:rPr>
              <a:t>与人工智能进行对话</a:t>
            </a:r>
            <a:r>
              <a:rPr lang="zh-CN" altLang="en-US" sz="1400">
                <a:latin typeface="黑体" panose="02010609060101010101" charset="-122"/>
                <a:ea typeface="黑体" panose="02010609060101010101" charset="-122"/>
              </a:rPr>
              <a:t>、</a:t>
            </a:r>
            <a:r>
              <a:rPr lang="zh-CN" altLang="en-US" sz="1400" b="1">
                <a:solidFill>
                  <a:srgbClr val="10705A"/>
                </a:solidFill>
                <a:latin typeface="黑体" panose="02010609060101010101" charset="-122"/>
                <a:ea typeface="黑体" panose="02010609060101010101" charset="-122"/>
              </a:rPr>
              <a:t>显示聊天记录</a:t>
            </a:r>
            <a:r>
              <a:rPr lang="zh-CN" altLang="en-US" sz="1400">
                <a:latin typeface="黑体" panose="02010609060101010101" charset="-122"/>
                <a:ea typeface="黑体" panose="02010609060101010101" charset="-122"/>
              </a:rPr>
              <a:t>、</a:t>
            </a:r>
            <a:r>
              <a:rPr lang="zh-CN" altLang="en-US" sz="1400" b="1">
                <a:solidFill>
                  <a:srgbClr val="10705A"/>
                </a:solidFill>
                <a:latin typeface="黑体" panose="02010609060101010101" charset="-122"/>
                <a:ea typeface="黑体" panose="02010609060101010101" charset="-122"/>
              </a:rPr>
              <a:t>发送新的问题并获取回答</a:t>
            </a:r>
            <a:r>
              <a:rPr lang="zh-CN" altLang="en-US" sz="1400">
                <a:latin typeface="黑体" panose="02010609060101010101" charset="-122"/>
                <a:ea typeface="黑体" panose="02010609060101010101" charset="-122"/>
              </a:rPr>
              <a:t>，以及</a:t>
            </a:r>
            <a:r>
              <a:rPr lang="zh-CN" altLang="en-US" sz="1400" b="1">
                <a:solidFill>
                  <a:srgbClr val="10705A"/>
                </a:solidFill>
                <a:latin typeface="黑体" panose="02010609060101010101" charset="-122"/>
                <a:ea typeface="黑体" panose="02010609060101010101" charset="-122"/>
              </a:rPr>
              <a:t>管理聊天窗口的显示和隐藏</a:t>
            </a:r>
            <a:r>
              <a:rPr lang="zh-CN" altLang="en-US" sz="1400">
                <a:latin typeface="黑体" panose="02010609060101010101" charset="-122"/>
                <a:ea typeface="黑体" panose="02010609060101010101" charset="-122"/>
              </a:rPr>
              <a:t>。</a:t>
            </a:r>
            <a:endParaRPr lang="en-US" altLang="zh-CN" sz="1400">
              <a:latin typeface="黑体" panose="02010609060101010101" charset="-122"/>
              <a:ea typeface="黑体" panose="02010609060101010101" charset="-122"/>
            </a:endParaRPr>
          </a:p>
        </p:txBody>
      </p:sp>
      <p:pic>
        <p:nvPicPr>
          <p:cNvPr id="19" name="图片 1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03495" y="1414145"/>
            <a:ext cx="3199130" cy="1722755"/>
          </a:xfrm>
          <a:prstGeom prst="rect">
            <a:avLst/>
          </a:prstGeom>
        </p:spPr>
      </p:pic>
      <p:grpSp>
        <p:nvGrpSpPr>
          <p:cNvPr id="105" name="组合 104"/>
          <p:cNvGrpSpPr/>
          <p:nvPr>
            <p:custDataLst>
              <p:tags r:id="rId4"/>
            </p:custDataLst>
          </p:nvPr>
        </p:nvGrpSpPr>
        <p:grpSpPr>
          <a:xfrm rot="0">
            <a:off x="633730" y="2861945"/>
            <a:ext cx="4248150" cy="1180465"/>
            <a:chOff x="1311" y="5584"/>
            <a:chExt cx="6690" cy="1859"/>
          </a:xfrm>
        </p:grpSpPr>
        <p:grpSp>
          <p:nvGrpSpPr>
            <p:cNvPr id="40" name="组合 39"/>
            <p:cNvGrpSpPr/>
            <p:nvPr/>
          </p:nvGrpSpPr>
          <p:grpSpPr>
            <a:xfrm rot="0">
              <a:off x="1311" y="5584"/>
              <a:ext cx="6690" cy="538"/>
              <a:chOff x="1083" y="5532"/>
              <a:chExt cx="6690" cy="538"/>
            </a:xfrm>
          </p:grpSpPr>
          <p:sp>
            <p:nvSpPr>
              <p:cNvPr id="33" name="文本框 32"/>
              <p:cNvSpPr txBox="1"/>
              <p:nvPr>
                <p:custDataLst>
                  <p:tags r:id="rId5"/>
                </p:custDataLst>
              </p:nvPr>
            </p:nvSpPr>
            <p:spPr>
              <a:xfrm>
                <a:off x="1623" y="5532"/>
                <a:ext cx="6150" cy="53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p>
                <a:pPr algn="l"/>
                <a:r>
                  <a:rPr lang="en-US" altLang="zh-CN" sz="1600" dirty="0">
                    <a:solidFill>
                      <a:srgbClr val="181717"/>
                    </a:solidFill>
                    <a:latin typeface="+mj-ea"/>
                    <a:ea typeface="+mj-ea"/>
                  </a:rPr>
                  <a:t>AI</a:t>
                </a:r>
                <a:r>
                  <a:rPr lang="zh-CN" altLang="en-US" sz="1600" dirty="0">
                    <a:solidFill>
                      <a:srgbClr val="181717"/>
                    </a:solidFill>
                    <a:latin typeface="+mj-ea"/>
                    <a:ea typeface="+mj-ea"/>
                  </a:rPr>
                  <a:t>问答</a:t>
                </a:r>
                <a:endParaRPr lang="zh-CN" altLang="en-US" sz="1600" dirty="0">
                  <a:solidFill>
                    <a:srgbClr val="181717"/>
                  </a:solidFill>
                  <a:latin typeface="+mj-ea"/>
                  <a:ea typeface="+mj-ea"/>
                </a:endParaRPr>
              </a:p>
            </p:txBody>
          </p:sp>
          <p:grpSp>
            <p:nvGrpSpPr>
              <p:cNvPr id="20" name="组合 19"/>
              <p:cNvGrpSpPr/>
              <p:nvPr/>
            </p:nvGrpSpPr>
            <p:grpSpPr>
              <a:xfrm>
                <a:off x="1083" y="5644"/>
                <a:ext cx="344" cy="344"/>
                <a:chOff x="1427" y="2701"/>
                <a:chExt cx="344" cy="344"/>
              </a:xfrm>
            </p:grpSpPr>
            <p:grpSp>
              <p:nvGrpSpPr>
                <p:cNvPr id="27" name="组合 26"/>
                <p:cNvGrpSpPr/>
                <p:nvPr>
                  <p:custDataLst>
                    <p:tags r:id="rId6"/>
                  </p:custDataLst>
                </p:nvPr>
              </p:nvGrpSpPr>
              <p:grpSpPr>
                <a:xfrm rot="0">
                  <a:off x="1534" y="2808"/>
                  <a:ext cx="130" cy="131"/>
                  <a:chOff x="682669" y="10107210"/>
                  <a:chExt cx="300000" cy="300469"/>
                </a:xfrm>
              </p:grpSpPr>
              <p:sp>
                <p:nvSpPr>
                  <p:cNvPr id="28" name="任意多边形: 形状 27"/>
                  <p:cNvSpPr/>
                  <p:nvPr>
                    <p:custDataLst>
                      <p:tags r:id="rId7"/>
                    </p:custDataLst>
                  </p:nvPr>
                </p:nvSpPr>
                <p:spPr>
                  <a:xfrm>
                    <a:off x="682669" y="10107210"/>
                    <a:ext cx="286666" cy="293268"/>
                  </a:xfrm>
                  <a:custGeom>
                    <a:avLst/>
                    <a:gdLst>
                      <a:gd name="connsiteX0" fmla="*/ 202500 w 286666"/>
                      <a:gd name="connsiteY0" fmla="*/ 292969 h 293268"/>
                      <a:gd name="connsiteX1" fmla="*/ 52500 w 286666"/>
                      <a:gd name="connsiteY1" fmla="*/ 240469 h 293268"/>
                      <a:gd name="connsiteX2" fmla="*/ 0 w 286666"/>
                      <a:gd name="connsiteY2" fmla="*/ 469 h 293268"/>
                      <a:gd name="connsiteX3" fmla="*/ 240000 w 286666"/>
                      <a:gd name="connsiteY3" fmla="*/ 37969 h 293268"/>
                      <a:gd name="connsiteX4" fmla="*/ 285000 w 286666"/>
                      <a:gd name="connsiteY4" fmla="*/ 210469 h 2932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286666" h="293268">
                        <a:moveTo>
                          <a:pt x="202500" y="292969"/>
                        </a:moveTo>
                        <a:cubicBezTo>
                          <a:pt x="202500" y="292969"/>
                          <a:pt x="105000" y="300469"/>
                          <a:pt x="52500" y="240469"/>
                        </a:cubicBezTo>
                        <a:cubicBezTo>
                          <a:pt x="0" y="180469"/>
                          <a:pt x="0" y="469"/>
                          <a:pt x="0" y="469"/>
                        </a:cubicBezTo>
                        <a:cubicBezTo>
                          <a:pt x="0" y="469"/>
                          <a:pt x="180000" y="-7031"/>
                          <a:pt x="240000" y="37969"/>
                        </a:cubicBezTo>
                        <a:cubicBezTo>
                          <a:pt x="300000" y="82969"/>
                          <a:pt x="285000" y="210469"/>
                          <a:pt x="285000" y="210469"/>
                        </a:cubicBezTo>
                      </a:path>
                    </a:pathLst>
                  </a:custGeom>
                  <a:noFill/>
                  <a:ln w="9525" cap="rnd">
                    <a:solidFill>
                      <a:srgbClr val="267A63"/>
                    </a:solidFill>
                    <a:prstDash val="solid"/>
                    <a:round/>
                  </a:ln>
                </p:spPr>
                <p:txBody>
                  <a:bodyPr rtlCol="0" anchor="ctr"/>
                  <a:p>
                    <a:endParaRPr lang="zh-CN" altLang="en-US"/>
                  </a:p>
                </p:txBody>
              </p:sp>
              <p:sp>
                <p:nvSpPr>
                  <p:cNvPr id="29" name="任意多边形: 形状 28"/>
                  <p:cNvSpPr/>
                  <p:nvPr>
                    <p:custDataLst>
                      <p:tags r:id="rId8"/>
                    </p:custDataLst>
                  </p:nvPr>
                </p:nvSpPr>
                <p:spPr>
                  <a:xfrm>
                    <a:off x="772669" y="10175179"/>
                    <a:ext cx="210000" cy="232500"/>
                  </a:xfrm>
                  <a:custGeom>
                    <a:avLst/>
                    <a:gdLst>
                      <a:gd name="connsiteX0" fmla="*/ 210000 w 210000"/>
                      <a:gd name="connsiteY0" fmla="*/ 232500 h 232500"/>
                      <a:gd name="connsiteX1" fmla="*/ 75000 w 210000"/>
                      <a:gd name="connsiteY1" fmla="*/ 112500 h 232500"/>
                      <a:gd name="connsiteX2" fmla="*/ 0 w 210000"/>
                      <a:gd name="connsiteY2" fmla="*/ 0 h 2325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210000" h="232500">
                        <a:moveTo>
                          <a:pt x="210000" y="232500"/>
                        </a:moveTo>
                        <a:cubicBezTo>
                          <a:pt x="210000" y="232500"/>
                          <a:pt x="126155" y="169136"/>
                          <a:pt x="75000" y="112500"/>
                        </a:cubicBezTo>
                        <a:cubicBezTo>
                          <a:pt x="23845" y="55864"/>
                          <a:pt x="0" y="0"/>
                          <a:pt x="0" y="0"/>
                        </a:cubicBezTo>
                      </a:path>
                    </a:pathLst>
                  </a:custGeom>
                  <a:noFill/>
                  <a:ln w="9525" cap="rnd">
                    <a:solidFill>
                      <a:srgbClr val="267A63"/>
                    </a:solidFill>
                    <a:prstDash val="solid"/>
                    <a:round/>
                  </a:ln>
                </p:spPr>
                <p:txBody>
                  <a:bodyPr rtlCol="0" anchor="ctr"/>
                  <a:p>
                    <a:endParaRPr lang="zh-CN" altLang="en-US"/>
                  </a:p>
                </p:txBody>
              </p:sp>
              <p:sp>
                <p:nvSpPr>
                  <p:cNvPr id="30" name="任意多边形: 形状 29"/>
                  <p:cNvSpPr/>
                  <p:nvPr>
                    <p:custDataLst>
                      <p:tags r:id="rId9"/>
                    </p:custDataLst>
                  </p:nvPr>
                </p:nvSpPr>
                <p:spPr>
                  <a:xfrm>
                    <a:off x="847669" y="10190179"/>
                    <a:ext cx="7500" cy="97500"/>
                  </a:xfrm>
                  <a:custGeom>
                    <a:avLst/>
                    <a:gdLst>
                      <a:gd name="connsiteX0" fmla="*/ 0 w 7500"/>
                      <a:gd name="connsiteY0" fmla="*/ 97500 h 97500"/>
                      <a:gd name="connsiteX1" fmla="*/ 7500 w 7500"/>
                      <a:gd name="connsiteY1" fmla="*/ 0 h 975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</a:cxnLst>
                    <a:rect l="l" t="t" r="r" b="b"/>
                    <a:pathLst>
                      <a:path w="7500" h="97500">
                        <a:moveTo>
                          <a:pt x="0" y="97500"/>
                        </a:moveTo>
                        <a:lnTo>
                          <a:pt x="7500" y="0"/>
                        </a:lnTo>
                      </a:path>
                    </a:pathLst>
                  </a:custGeom>
                  <a:noFill/>
                  <a:ln w="9525" cap="rnd">
                    <a:solidFill>
                      <a:srgbClr val="267A63"/>
                    </a:solidFill>
                    <a:prstDash val="solid"/>
                    <a:round/>
                  </a:ln>
                </p:spPr>
                <p:txBody>
                  <a:bodyPr rtlCol="0" anchor="ctr"/>
                  <a:p>
                    <a:endParaRPr lang="zh-CN" altLang="en-US"/>
                  </a:p>
                </p:txBody>
              </p:sp>
              <p:sp>
                <p:nvSpPr>
                  <p:cNvPr id="21" name="任意多边形: 形状 30"/>
                  <p:cNvSpPr/>
                  <p:nvPr>
                    <p:custDataLst>
                      <p:tags r:id="rId10"/>
                    </p:custDataLst>
                  </p:nvPr>
                </p:nvSpPr>
                <p:spPr>
                  <a:xfrm>
                    <a:off x="772669" y="10280179"/>
                    <a:ext cx="75000" cy="7500"/>
                  </a:xfrm>
                  <a:custGeom>
                    <a:avLst/>
                    <a:gdLst>
                      <a:gd name="connsiteX0" fmla="*/ 75000 w 75000"/>
                      <a:gd name="connsiteY0" fmla="*/ 7500 h 7500"/>
                      <a:gd name="connsiteX1" fmla="*/ 0 w 75000"/>
                      <a:gd name="connsiteY1" fmla="*/ 0 h 75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</a:cxnLst>
                    <a:rect l="l" t="t" r="r" b="b"/>
                    <a:pathLst>
                      <a:path w="75000" h="7500">
                        <a:moveTo>
                          <a:pt x="75000" y="7500"/>
                        </a:moveTo>
                        <a:lnTo>
                          <a:pt x="0" y="0"/>
                        </a:lnTo>
                      </a:path>
                    </a:pathLst>
                  </a:custGeom>
                  <a:noFill/>
                  <a:ln w="9525" cap="rnd">
                    <a:solidFill>
                      <a:srgbClr val="267A63"/>
                    </a:solidFill>
                    <a:prstDash val="solid"/>
                    <a:round/>
                  </a:ln>
                </p:spPr>
                <p:txBody>
                  <a:bodyPr rtlCol="0" anchor="ctr"/>
                  <a:p>
                    <a:endParaRPr lang="zh-CN" altLang="en-US"/>
                  </a:p>
                </p:txBody>
              </p:sp>
            </p:grpSp>
            <p:sp>
              <p:nvSpPr>
                <p:cNvPr id="23" name="椭圆 22"/>
                <p:cNvSpPr/>
                <p:nvPr>
                  <p:custDataLst>
                    <p:tags r:id="rId11"/>
                  </p:custDataLst>
                </p:nvPr>
              </p:nvSpPr>
              <p:spPr>
                <a:xfrm>
                  <a:off x="1427" y="2701"/>
                  <a:ext cx="344" cy="344"/>
                </a:xfrm>
                <a:prstGeom prst="ellipse">
                  <a:avLst/>
                </a:prstGeom>
                <a:noFill/>
                <a:ln>
                  <a:solidFill>
                    <a:srgbClr val="267A63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p>
                  <a:pPr algn="ctr"/>
                  <a:endParaRPr lang="zh-CN" altLang="en-US"/>
                </a:p>
              </p:txBody>
            </p:sp>
          </p:grpSp>
        </p:grpSp>
        <p:sp>
          <p:nvSpPr>
            <p:cNvPr id="104" name="文本框 103"/>
            <p:cNvSpPr txBox="1"/>
            <p:nvPr>
              <p:custDataLst>
                <p:tags r:id="rId12"/>
              </p:custDataLst>
            </p:nvPr>
          </p:nvSpPr>
          <p:spPr>
            <a:xfrm>
              <a:off x="1847" y="6079"/>
              <a:ext cx="5680" cy="1364"/>
            </a:xfrm>
            <a:prstGeom prst="rect">
              <a:avLst/>
            </a:prstGeom>
          </p:spPr>
          <p:txBody>
            <a:bodyPr wrap="square">
              <a:spAutoFit/>
            </a:bodyPr>
            <a:p>
              <a:pPr marL="0" indent="0" algn="just" defTabSz="266700">
                <a:lnSpc>
                  <a:spcPct val="12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zh-CN" altLang="en-US" sz="1400">
                  <a:latin typeface="楷体" panose="02010609060101010101" charset="-122"/>
                  <a:ea typeface="楷体" panose="02010609060101010101" charset="-122"/>
                  <a:sym typeface="+mn-ea"/>
                </a:rPr>
                <a:t>ask_model函数的主要任务是处理用户提出的问题，调用AI模型生成回答，并将问题和回答存入数据库。</a:t>
              </a:r>
              <a:endParaRPr lang="zh-CN" altLang="en-US" sz="1400">
                <a:latin typeface="楷体" panose="02010609060101010101" charset="-122"/>
                <a:ea typeface="楷体" panose="02010609060101010101" charset="-122"/>
                <a:sym typeface="+mn-ea"/>
              </a:endParaRPr>
            </a:p>
          </p:txBody>
        </p:sp>
      </p:grpSp>
      <p:grpSp>
        <p:nvGrpSpPr>
          <p:cNvPr id="24" name="组合 23"/>
          <p:cNvGrpSpPr/>
          <p:nvPr>
            <p:custDataLst>
              <p:tags r:id="rId13"/>
            </p:custDataLst>
          </p:nvPr>
        </p:nvGrpSpPr>
        <p:grpSpPr>
          <a:xfrm rot="0">
            <a:off x="633730" y="4086225"/>
            <a:ext cx="4248150" cy="922020"/>
            <a:chOff x="1311" y="5584"/>
            <a:chExt cx="6690" cy="1452"/>
          </a:xfrm>
        </p:grpSpPr>
        <p:grpSp>
          <p:nvGrpSpPr>
            <p:cNvPr id="25" name="组合 24"/>
            <p:cNvGrpSpPr/>
            <p:nvPr/>
          </p:nvGrpSpPr>
          <p:grpSpPr>
            <a:xfrm rot="0">
              <a:off x="1311" y="5584"/>
              <a:ext cx="6690" cy="460"/>
              <a:chOff x="1083" y="5532"/>
              <a:chExt cx="6690" cy="460"/>
            </a:xfrm>
          </p:grpSpPr>
          <p:sp>
            <p:nvSpPr>
              <p:cNvPr id="26" name="文本框 25"/>
              <p:cNvSpPr txBox="1"/>
              <p:nvPr>
                <p:custDataLst>
                  <p:tags r:id="rId14"/>
                </p:custDataLst>
              </p:nvPr>
            </p:nvSpPr>
            <p:spPr>
              <a:xfrm>
                <a:off x="1623" y="5532"/>
                <a:ext cx="6150" cy="46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p>
                <a:pPr algn="l"/>
                <a:r>
                  <a:rPr lang="zh-CN" sz="1600" dirty="0">
                    <a:solidFill>
                      <a:srgbClr val="181717"/>
                    </a:solidFill>
                    <a:latin typeface="+mj-ea"/>
                    <a:ea typeface="+mj-ea"/>
                  </a:rPr>
                  <a:t>历史记录</a:t>
                </a:r>
                <a:endParaRPr lang="zh-CN" sz="1600" dirty="0">
                  <a:solidFill>
                    <a:srgbClr val="181717"/>
                  </a:solidFill>
                  <a:latin typeface="+mj-ea"/>
                  <a:ea typeface="+mj-ea"/>
                </a:endParaRPr>
              </a:p>
            </p:txBody>
          </p:sp>
          <p:grpSp>
            <p:nvGrpSpPr>
              <p:cNvPr id="31" name="组合 30"/>
              <p:cNvGrpSpPr/>
              <p:nvPr/>
            </p:nvGrpSpPr>
            <p:grpSpPr>
              <a:xfrm>
                <a:off x="1083" y="5644"/>
                <a:ext cx="344" cy="344"/>
                <a:chOff x="1427" y="2701"/>
                <a:chExt cx="344" cy="344"/>
              </a:xfrm>
            </p:grpSpPr>
            <p:grpSp>
              <p:nvGrpSpPr>
                <p:cNvPr id="32" name="组合 31"/>
                <p:cNvGrpSpPr/>
                <p:nvPr>
                  <p:custDataLst>
                    <p:tags r:id="rId15"/>
                  </p:custDataLst>
                </p:nvPr>
              </p:nvGrpSpPr>
              <p:grpSpPr>
                <a:xfrm rot="0">
                  <a:off x="1534" y="2808"/>
                  <a:ext cx="130" cy="131"/>
                  <a:chOff x="682669" y="10107210"/>
                  <a:chExt cx="300000" cy="300469"/>
                </a:xfrm>
              </p:grpSpPr>
              <p:sp>
                <p:nvSpPr>
                  <p:cNvPr id="34" name="任意多边形: 形状 27"/>
                  <p:cNvSpPr/>
                  <p:nvPr>
                    <p:custDataLst>
                      <p:tags r:id="rId16"/>
                    </p:custDataLst>
                  </p:nvPr>
                </p:nvSpPr>
                <p:spPr>
                  <a:xfrm>
                    <a:off x="682669" y="10107210"/>
                    <a:ext cx="286666" cy="293268"/>
                  </a:xfrm>
                  <a:custGeom>
                    <a:avLst/>
                    <a:gdLst>
                      <a:gd name="connsiteX0" fmla="*/ 202500 w 286666"/>
                      <a:gd name="connsiteY0" fmla="*/ 292969 h 293268"/>
                      <a:gd name="connsiteX1" fmla="*/ 52500 w 286666"/>
                      <a:gd name="connsiteY1" fmla="*/ 240469 h 293268"/>
                      <a:gd name="connsiteX2" fmla="*/ 0 w 286666"/>
                      <a:gd name="connsiteY2" fmla="*/ 469 h 293268"/>
                      <a:gd name="connsiteX3" fmla="*/ 240000 w 286666"/>
                      <a:gd name="connsiteY3" fmla="*/ 37969 h 293268"/>
                      <a:gd name="connsiteX4" fmla="*/ 285000 w 286666"/>
                      <a:gd name="connsiteY4" fmla="*/ 210469 h 2932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286666" h="293268">
                        <a:moveTo>
                          <a:pt x="202500" y="292969"/>
                        </a:moveTo>
                        <a:cubicBezTo>
                          <a:pt x="202500" y="292969"/>
                          <a:pt x="105000" y="300469"/>
                          <a:pt x="52500" y="240469"/>
                        </a:cubicBezTo>
                        <a:cubicBezTo>
                          <a:pt x="0" y="180469"/>
                          <a:pt x="0" y="469"/>
                          <a:pt x="0" y="469"/>
                        </a:cubicBezTo>
                        <a:cubicBezTo>
                          <a:pt x="0" y="469"/>
                          <a:pt x="180000" y="-7031"/>
                          <a:pt x="240000" y="37969"/>
                        </a:cubicBezTo>
                        <a:cubicBezTo>
                          <a:pt x="300000" y="82969"/>
                          <a:pt x="285000" y="210469"/>
                          <a:pt x="285000" y="210469"/>
                        </a:cubicBezTo>
                      </a:path>
                    </a:pathLst>
                  </a:custGeom>
                  <a:noFill/>
                  <a:ln w="9525" cap="rnd">
                    <a:solidFill>
                      <a:srgbClr val="267A63"/>
                    </a:solidFill>
                    <a:prstDash val="solid"/>
                    <a:round/>
                  </a:ln>
                </p:spPr>
                <p:txBody>
                  <a:bodyPr rtlCol="0" anchor="ctr"/>
                  <a:p>
                    <a:endParaRPr lang="zh-CN" altLang="en-US"/>
                  </a:p>
                </p:txBody>
              </p:sp>
              <p:sp>
                <p:nvSpPr>
                  <p:cNvPr id="35" name="任意多边形: 形状 28"/>
                  <p:cNvSpPr/>
                  <p:nvPr>
                    <p:custDataLst>
                      <p:tags r:id="rId17"/>
                    </p:custDataLst>
                  </p:nvPr>
                </p:nvSpPr>
                <p:spPr>
                  <a:xfrm>
                    <a:off x="772669" y="10175179"/>
                    <a:ext cx="210000" cy="232500"/>
                  </a:xfrm>
                  <a:custGeom>
                    <a:avLst/>
                    <a:gdLst>
                      <a:gd name="connsiteX0" fmla="*/ 210000 w 210000"/>
                      <a:gd name="connsiteY0" fmla="*/ 232500 h 232500"/>
                      <a:gd name="connsiteX1" fmla="*/ 75000 w 210000"/>
                      <a:gd name="connsiteY1" fmla="*/ 112500 h 232500"/>
                      <a:gd name="connsiteX2" fmla="*/ 0 w 210000"/>
                      <a:gd name="connsiteY2" fmla="*/ 0 h 2325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210000" h="232500">
                        <a:moveTo>
                          <a:pt x="210000" y="232500"/>
                        </a:moveTo>
                        <a:cubicBezTo>
                          <a:pt x="210000" y="232500"/>
                          <a:pt x="126155" y="169136"/>
                          <a:pt x="75000" y="112500"/>
                        </a:cubicBezTo>
                        <a:cubicBezTo>
                          <a:pt x="23845" y="55864"/>
                          <a:pt x="0" y="0"/>
                          <a:pt x="0" y="0"/>
                        </a:cubicBezTo>
                      </a:path>
                    </a:pathLst>
                  </a:custGeom>
                  <a:noFill/>
                  <a:ln w="9525" cap="rnd">
                    <a:solidFill>
                      <a:srgbClr val="267A63"/>
                    </a:solidFill>
                    <a:prstDash val="solid"/>
                    <a:round/>
                  </a:ln>
                </p:spPr>
                <p:txBody>
                  <a:bodyPr rtlCol="0" anchor="ctr"/>
                  <a:p>
                    <a:endParaRPr lang="zh-CN" altLang="en-US"/>
                  </a:p>
                </p:txBody>
              </p:sp>
              <p:sp>
                <p:nvSpPr>
                  <p:cNvPr id="36" name="任意多边形: 形状 29"/>
                  <p:cNvSpPr/>
                  <p:nvPr>
                    <p:custDataLst>
                      <p:tags r:id="rId18"/>
                    </p:custDataLst>
                  </p:nvPr>
                </p:nvSpPr>
                <p:spPr>
                  <a:xfrm>
                    <a:off x="847669" y="10190179"/>
                    <a:ext cx="7500" cy="97500"/>
                  </a:xfrm>
                  <a:custGeom>
                    <a:avLst/>
                    <a:gdLst>
                      <a:gd name="connsiteX0" fmla="*/ 0 w 7500"/>
                      <a:gd name="connsiteY0" fmla="*/ 97500 h 97500"/>
                      <a:gd name="connsiteX1" fmla="*/ 7500 w 7500"/>
                      <a:gd name="connsiteY1" fmla="*/ 0 h 975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</a:cxnLst>
                    <a:rect l="l" t="t" r="r" b="b"/>
                    <a:pathLst>
                      <a:path w="7500" h="97500">
                        <a:moveTo>
                          <a:pt x="0" y="97500"/>
                        </a:moveTo>
                        <a:lnTo>
                          <a:pt x="7500" y="0"/>
                        </a:lnTo>
                      </a:path>
                    </a:pathLst>
                  </a:custGeom>
                  <a:noFill/>
                  <a:ln w="9525" cap="rnd">
                    <a:solidFill>
                      <a:srgbClr val="267A63"/>
                    </a:solidFill>
                    <a:prstDash val="solid"/>
                    <a:round/>
                  </a:ln>
                </p:spPr>
                <p:txBody>
                  <a:bodyPr rtlCol="0" anchor="ctr"/>
                  <a:p>
                    <a:endParaRPr lang="zh-CN" altLang="en-US"/>
                  </a:p>
                </p:txBody>
              </p:sp>
              <p:sp>
                <p:nvSpPr>
                  <p:cNvPr id="37" name="任意多边形: 形状 30"/>
                  <p:cNvSpPr/>
                  <p:nvPr>
                    <p:custDataLst>
                      <p:tags r:id="rId19"/>
                    </p:custDataLst>
                  </p:nvPr>
                </p:nvSpPr>
                <p:spPr>
                  <a:xfrm>
                    <a:off x="772669" y="10280179"/>
                    <a:ext cx="75000" cy="7500"/>
                  </a:xfrm>
                  <a:custGeom>
                    <a:avLst/>
                    <a:gdLst>
                      <a:gd name="connsiteX0" fmla="*/ 75000 w 75000"/>
                      <a:gd name="connsiteY0" fmla="*/ 7500 h 7500"/>
                      <a:gd name="connsiteX1" fmla="*/ 0 w 75000"/>
                      <a:gd name="connsiteY1" fmla="*/ 0 h 75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</a:cxnLst>
                    <a:rect l="l" t="t" r="r" b="b"/>
                    <a:pathLst>
                      <a:path w="75000" h="7500">
                        <a:moveTo>
                          <a:pt x="75000" y="7500"/>
                        </a:moveTo>
                        <a:lnTo>
                          <a:pt x="0" y="0"/>
                        </a:lnTo>
                      </a:path>
                    </a:pathLst>
                  </a:custGeom>
                  <a:noFill/>
                  <a:ln w="9525" cap="rnd">
                    <a:solidFill>
                      <a:srgbClr val="267A63"/>
                    </a:solidFill>
                    <a:prstDash val="solid"/>
                    <a:round/>
                  </a:ln>
                </p:spPr>
                <p:txBody>
                  <a:bodyPr rtlCol="0" anchor="ctr"/>
                  <a:p>
                    <a:endParaRPr lang="zh-CN" altLang="en-US"/>
                  </a:p>
                </p:txBody>
              </p:sp>
            </p:grpSp>
            <p:sp>
              <p:nvSpPr>
                <p:cNvPr id="38" name="椭圆 37"/>
                <p:cNvSpPr/>
                <p:nvPr>
                  <p:custDataLst>
                    <p:tags r:id="rId20"/>
                  </p:custDataLst>
                </p:nvPr>
              </p:nvSpPr>
              <p:spPr>
                <a:xfrm>
                  <a:off x="1427" y="2701"/>
                  <a:ext cx="344" cy="344"/>
                </a:xfrm>
                <a:prstGeom prst="ellipse">
                  <a:avLst/>
                </a:prstGeom>
                <a:noFill/>
                <a:ln>
                  <a:solidFill>
                    <a:srgbClr val="267A63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p>
                  <a:pPr algn="ctr"/>
                  <a:endParaRPr lang="zh-CN" altLang="en-US"/>
                </a:p>
              </p:txBody>
            </p:sp>
          </p:grpSp>
        </p:grpSp>
        <p:sp>
          <p:nvSpPr>
            <p:cNvPr id="39" name="文本框 38"/>
            <p:cNvSpPr txBox="1"/>
            <p:nvPr>
              <p:custDataLst>
                <p:tags r:id="rId21"/>
              </p:custDataLst>
            </p:nvPr>
          </p:nvSpPr>
          <p:spPr>
            <a:xfrm>
              <a:off x="1847" y="6079"/>
              <a:ext cx="5680" cy="957"/>
            </a:xfrm>
            <a:prstGeom prst="rect">
              <a:avLst/>
            </a:prstGeom>
          </p:spPr>
          <p:txBody>
            <a:bodyPr wrap="square">
              <a:spAutoFit/>
            </a:bodyPr>
            <a:p>
              <a:pPr marL="0" indent="0" algn="just" defTabSz="266700">
                <a:lnSpc>
                  <a:spcPct val="12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zh-CN" altLang="en-US" sz="1400">
                  <a:latin typeface="楷体" panose="02010609060101010101" charset="-122"/>
                  <a:ea typeface="楷体" panose="02010609060101010101" charset="-122"/>
                  <a:sym typeface="+mn-ea"/>
                </a:rPr>
                <a:t>fetch_chat_history函数用于根据用户的用户名获取该用户的所有历史聊天记录。</a:t>
              </a:r>
              <a:endParaRPr lang="zh-CN" altLang="en-US" sz="1400">
                <a:latin typeface="楷体" panose="02010609060101010101" charset="-122"/>
                <a:ea typeface="楷体" panose="02010609060101010101" charset="-122"/>
                <a:sym typeface="+mn-ea"/>
              </a:endParaRPr>
            </a:p>
          </p:txBody>
        </p:sp>
      </p:grpSp>
      <p:grpSp>
        <p:nvGrpSpPr>
          <p:cNvPr id="41" name="组合 40"/>
          <p:cNvGrpSpPr/>
          <p:nvPr>
            <p:custDataLst>
              <p:tags r:id="rId22"/>
            </p:custDataLst>
          </p:nvPr>
        </p:nvGrpSpPr>
        <p:grpSpPr>
          <a:xfrm rot="0">
            <a:off x="633730" y="5064760"/>
            <a:ext cx="4248150" cy="1438910"/>
            <a:chOff x="1311" y="5584"/>
            <a:chExt cx="6690" cy="2266"/>
          </a:xfrm>
        </p:grpSpPr>
        <p:grpSp>
          <p:nvGrpSpPr>
            <p:cNvPr id="42" name="组合 41"/>
            <p:cNvGrpSpPr/>
            <p:nvPr/>
          </p:nvGrpSpPr>
          <p:grpSpPr>
            <a:xfrm rot="0">
              <a:off x="1311" y="5584"/>
              <a:ext cx="6690" cy="531"/>
              <a:chOff x="1083" y="5532"/>
              <a:chExt cx="6690" cy="531"/>
            </a:xfrm>
          </p:grpSpPr>
          <p:sp>
            <p:nvSpPr>
              <p:cNvPr id="43" name="文本框 42"/>
              <p:cNvSpPr txBox="1"/>
              <p:nvPr>
                <p:custDataLst>
                  <p:tags r:id="rId23"/>
                </p:custDataLst>
              </p:nvPr>
            </p:nvSpPr>
            <p:spPr>
              <a:xfrm>
                <a:off x="1623" y="5532"/>
                <a:ext cx="6150" cy="5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p>
                <a:pPr algn="l"/>
                <a:r>
                  <a:rPr lang="zh-CN" sz="1600" dirty="0">
                    <a:solidFill>
                      <a:srgbClr val="181717"/>
                    </a:solidFill>
                    <a:latin typeface="+mj-ea"/>
                    <a:ea typeface="+mj-ea"/>
                    <a:sym typeface="+mn-ea"/>
                  </a:rPr>
                  <a:t>删除聊天记录</a:t>
                </a:r>
                <a:endParaRPr lang="en-US" altLang="zh-CN" sz="1600" dirty="0">
                  <a:solidFill>
                    <a:srgbClr val="181717"/>
                  </a:solidFill>
                  <a:latin typeface="+mj-ea"/>
                  <a:ea typeface="+mj-ea"/>
                  <a:sym typeface="+mn-ea"/>
                </a:endParaRPr>
              </a:p>
            </p:txBody>
          </p:sp>
          <p:grpSp>
            <p:nvGrpSpPr>
              <p:cNvPr id="44" name="组合 43"/>
              <p:cNvGrpSpPr/>
              <p:nvPr/>
            </p:nvGrpSpPr>
            <p:grpSpPr>
              <a:xfrm>
                <a:off x="1083" y="5644"/>
                <a:ext cx="344" cy="344"/>
                <a:chOff x="1427" y="2701"/>
                <a:chExt cx="344" cy="344"/>
              </a:xfrm>
            </p:grpSpPr>
            <p:grpSp>
              <p:nvGrpSpPr>
                <p:cNvPr id="45" name="组合 44"/>
                <p:cNvGrpSpPr/>
                <p:nvPr>
                  <p:custDataLst>
                    <p:tags r:id="rId24"/>
                  </p:custDataLst>
                </p:nvPr>
              </p:nvGrpSpPr>
              <p:grpSpPr>
                <a:xfrm rot="0">
                  <a:off x="1534" y="2808"/>
                  <a:ext cx="130" cy="131"/>
                  <a:chOff x="682669" y="10107210"/>
                  <a:chExt cx="300000" cy="300469"/>
                </a:xfrm>
              </p:grpSpPr>
              <p:sp>
                <p:nvSpPr>
                  <p:cNvPr id="46" name="任意多边形: 形状 27"/>
                  <p:cNvSpPr/>
                  <p:nvPr>
                    <p:custDataLst>
                      <p:tags r:id="rId25"/>
                    </p:custDataLst>
                  </p:nvPr>
                </p:nvSpPr>
                <p:spPr>
                  <a:xfrm>
                    <a:off x="682669" y="10107210"/>
                    <a:ext cx="286666" cy="293268"/>
                  </a:xfrm>
                  <a:custGeom>
                    <a:avLst/>
                    <a:gdLst>
                      <a:gd name="connsiteX0" fmla="*/ 202500 w 286666"/>
                      <a:gd name="connsiteY0" fmla="*/ 292969 h 293268"/>
                      <a:gd name="connsiteX1" fmla="*/ 52500 w 286666"/>
                      <a:gd name="connsiteY1" fmla="*/ 240469 h 293268"/>
                      <a:gd name="connsiteX2" fmla="*/ 0 w 286666"/>
                      <a:gd name="connsiteY2" fmla="*/ 469 h 293268"/>
                      <a:gd name="connsiteX3" fmla="*/ 240000 w 286666"/>
                      <a:gd name="connsiteY3" fmla="*/ 37969 h 293268"/>
                      <a:gd name="connsiteX4" fmla="*/ 285000 w 286666"/>
                      <a:gd name="connsiteY4" fmla="*/ 210469 h 2932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286666" h="293268">
                        <a:moveTo>
                          <a:pt x="202500" y="292969"/>
                        </a:moveTo>
                        <a:cubicBezTo>
                          <a:pt x="202500" y="292969"/>
                          <a:pt x="105000" y="300469"/>
                          <a:pt x="52500" y="240469"/>
                        </a:cubicBezTo>
                        <a:cubicBezTo>
                          <a:pt x="0" y="180469"/>
                          <a:pt x="0" y="469"/>
                          <a:pt x="0" y="469"/>
                        </a:cubicBezTo>
                        <a:cubicBezTo>
                          <a:pt x="0" y="469"/>
                          <a:pt x="180000" y="-7031"/>
                          <a:pt x="240000" y="37969"/>
                        </a:cubicBezTo>
                        <a:cubicBezTo>
                          <a:pt x="300000" y="82969"/>
                          <a:pt x="285000" y="210469"/>
                          <a:pt x="285000" y="210469"/>
                        </a:cubicBezTo>
                      </a:path>
                    </a:pathLst>
                  </a:custGeom>
                  <a:noFill/>
                  <a:ln w="9525" cap="rnd">
                    <a:solidFill>
                      <a:srgbClr val="267A63"/>
                    </a:solidFill>
                    <a:prstDash val="solid"/>
                    <a:round/>
                  </a:ln>
                </p:spPr>
                <p:txBody>
                  <a:bodyPr rtlCol="0" anchor="ctr"/>
                  <a:p>
                    <a:endParaRPr lang="zh-CN" altLang="en-US"/>
                  </a:p>
                </p:txBody>
              </p:sp>
              <p:sp>
                <p:nvSpPr>
                  <p:cNvPr id="47" name="任意多边形: 形状 28"/>
                  <p:cNvSpPr/>
                  <p:nvPr>
                    <p:custDataLst>
                      <p:tags r:id="rId26"/>
                    </p:custDataLst>
                  </p:nvPr>
                </p:nvSpPr>
                <p:spPr>
                  <a:xfrm>
                    <a:off x="772669" y="10175179"/>
                    <a:ext cx="210000" cy="232500"/>
                  </a:xfrm>
                  <a:custGeom>
                    <a:avLst/>
                    <a:gdLst>
                      <a:gd name="connsiteX0" fmla="*/ 210000 w 210000"/>
                      <a:gd name="connsiteY0" fmla="*/ 232500 h 232500"/>
                      <a:gd name="connsiteX1" fmla="*/ 75000 w 210000"/>
                      <a:gd name="connsiteY1" fmla="*/ 112500 h 232500"/>
                      <a:gd name="connsiteX2" fmla="*/ 0 w 210000"/>
                      <a:gd name="connsiteY2" fmla="*/ 0 h 2325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210000" h="232500">
                        <a:moveTo>
                          <a:pt x="210000" y="232500"/>
                        </a:moveTo>
                        <a:cubicBezTo>
                          <a:pt x="210000" y="232500"/>
                          <a:pt x="126155" y="169136"/>
                          <a:pt x="75000" y="112500"/>
                        </a:cubicBezTo>
                        <a:cubicBezTo>
                          <a:pt x="23845" y="55864"/>
                          <a:pt x="0" y="0"/>
                          <a:pt x="0" y="0"/>
                        </a:cubicBezTo>
                      </a:path>
                    </a:pathLst>
                  </a:custGeom>
                  <a:noFill/>
                  <a:ln w="9525" cap="rnd">
                    <a:solidFill>
                      <a:srgbClr val="267A63"/>
                    </a:solidFill>
                    <a:prstDash val="solid"/>
                    <a:round/>
                  </a:ln>
                </p:spPr>
                <p:txBody>
                  <a:bodyPr rtlCol="0" anchor="ctr"/>
                  <a:p>
                    <a:endParaRPr lang="zh-CN" altLang="en-US"/>
                  </a:p>
                </p:txBody>
              </p:sp>
              <p:sp>
                <p:nvSpPr>
                  <p:cNvPr id="48" name="任意多边形: 形状 29"/>
                  <p:cNvSpPr/>
                  <p:nvPr>
                    <p:custDataLst>
                      <p:tags r:id="rId27"/>
                    </p:custDataLst>
                  </p:nvPr>
                </p:nvSpPr>
                <p:spPr>
                  <a:xfrm>
                    <a:off x="847669" y="10190179"/>
                    <a:ext cx="7500" cy="97500"/>
                  </a:xfrm>
                  <a:custGeom>
                    <a:avLst/>
                    <a:gdLst>
                      <a:gd name="connsiteX0" fmla="*/ 0 w 7500"/>
                      <a:gd name="connsiteY0" fmla="*/ 97500 h 97500"/>
                      <a:gd name="connsiteX1" fmla="*/ 7500 w 7500"/>
                      <a:gd name="connsiteY1" fmla="*/ 0 h 975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</a:cxnLst>
                    <a:rect l="l" t="t" r="r" b="b"/>
                    <a:pathLst>
                      <a:path w="7500" h="97500">
                        <a:moveTo>
                          <a:pt x="0" y="97500"/>
                        </a:moveTo>
                        <a:lnTo>
                          <a:pt x="7500" y="0"/>
                        </a:lnTo>
                      </a:path>
                    </a:pathLst>
                  </a:custGeom>
                  <a:noFill/>
                  <a:ln w="9525" cap="rnd">
                    <a:solidFill>
                      <a:srgbClr val="267A63"/>
                    </a:solidFill>
                    <a:prstDash val="solid"/>
                    <a:round/>
                  </a:ln>
                </p:spPr>
                <p:txBody>
                  <a:bodyPr rtlCol="0" anchor="ctr"/>
                  <a:p>
                    <a:endParaRPr lang="zh-CN" altLang="en-US"/>
                  </a:p>
                </p:txBody>
              </p:sp>
              <p:sp>
                <p:nvSpPr>
                  <p:cNvPr id="49" name="任意多边形: 形状 30"/>
                  <p:cNvSpPr/>
                  <p:nvPr>
                    <p:custDataLst>
                      <p:tags r:id="rId28"/>
                    </p:custDataLst>
                  </p:nvPr>
                </p:nvSpPr>
                <p:spPr>
                  <a:xfrm>
                    <a:off x="772669" y="10280179"/>
                    <a:ext cx="75000" cy="7500"/>
                  </a:xfrm>
                  <a:custGeom>
                    <a:avLst/>
                    <a:gdLst>
                      <a:gd name="connsiteX0" fmla="*/ 75000 w 75000"/>
                      <a:gd name="connsiteY0" fmla="*/ 7500 h 7500"/>
                      <a:gd name="connsiteX1" fmla="*/ 0 w 75000"/>
                      <a:gd name="connsiteY1" fmla="*/ 0 h 75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</a:cxnLst>
                    <a:rect l="l" t="t" r="r" b="b"/>
                    <a:pathLst>
                      <a:path w="75000" h="7500">
                        <a:moveTo>
                          <a:pt x="75000" y="7500"/>
                        </a:moveTo>
                        <a:lnTo>
                          <a:pt x="0" y="0"/>
                        </a:lnTo>
                      </a:path>
                    </a:pathLst>
                  </a:custGeom>
                  <a:noFill/>
                  <a:ln w="9525" cap="rnd">
                    <a:solidFill>
                      <a:srgbClr val="267A63"/>
                    </a:solidFill>
                    <a:prstDash val="solid"/>
                    <a:round/>
                  </a:ln>
                </p:spPr>
                <p:txBody>
                  <a:bodyPr rtlCol="0" anchor="ctr"/>
                  <a:p>
                    <a:endParaRPr lang="zh-CN" altLang="en-US"/>
                  </a:p>
                </p:txBody>
              </p:sp>
            </p:grpSp>
            <p:sp>
              <p:nvSpPr>
                <p:cNvPr id="50" name="椭圆 49"/>
                <p:cNvSpPr/>
                <p:nvPr>
                  <p:custDataLst>
                    <p:tags r:id="rId29"/>
                  </p:custDataLst>
                </p:nvPr>
              </p:nvSpPr>
              <p:spPr>
                <a:xfrm>
                  <a:off x="1427" y="2701"/>
                  <a:ext cx="344" cy="344"/>
                </a:xfrm>
                <a:prstGeom prst="ellipse">
                  <a:avLst/>
                </a:prstGeom>
                <a:noFill/>
                <a:ln>
                  <a:solidFill>
                    <a:srgbClr val="267A63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p>
                  <a:pPr algn="ctr"/>
                  <a:endParaRPr lang="zh-CN" altLang="en-US"/>
                </a:p>
              </p:txBody>
            </p:sp>
          </p:grpSp>
        </p:grpSp>
        <p:sp>
          <p:nvSpPr>
            <p:cNvPr id="51" name="文本框 50"/>
            <p:cNvSpPr txBox="1"/>
            <p:nvPr>
              <p:custDataLst>
                <p:tags r:id="rId30"/>
              </p:custDataLst>
            </p:nvPr>
          </p:nvSpPr>
          <p:spPr>
            <a:xfrm>
              <a:off x="1847" y="6079"/>
              <a:ext cx="5681" cy="1771"/>
            </a:xfrm>
            <a:prstGeom prst="rect">
              <a:avLst/>
            </a:prstGeom>
          </p:spPr>
          <p:txBody>
            <a:bodyPr wrap="square">
              <a:spAutoFit/>
            </a:bodyPr>
            <a:p>
              <a:pPr marL="0" indent="0" algn="just" defTabSz="266700">
                <a:lnSpc>
                  <a:spcPct val="12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zh-CN" altLang="en-US" sz="1400">
                  <a:latin typeface="楷体" panose="02010609060101010101" charset="-122"/>
                  <a:ea typeface="楷体" panose="02010609060101010101" charset="-122"/>
                  <a:sym typeface="+mn-ea"/>
                </a:rPr>
                <a:t>delete_chat_history函数完成删除用户的所有历史聊天记录功能。这一功能为用户提供了清空历史记录的选项，确保他们能够管理个人数据。</a:t>
              </a:r>
              <a:endParaRPr lang="zh-CN" altLang="en-US" sz="1400">
                <a:latin typeface="楷体" panose="02010609060101010101" charset="-122"/>
                <a:ea typeface="楷体" panose="02010609060101010101" charset="-122"/>
                <a:sym typeface="+mn-ea"/>
              </a:endParaRPr>
            </a:p>
          </p:txBody>
        </p:sp>
      </p:grpSp>
      <p:sp>
        <p:nvSpPr>
          <p:cNvPr id="54" name="文本框 53"/>
          <p:cNvSpPr txBox="1"/>
          <p:nvPr/>
        </p:nvSpPr>
        <p:spPr>
          <a:xfrm>
            <a:off x="5209540" y="3378200"/>
            <a:ext cx="2954020" cy="303530"/>
          </a:xfrm>
          <a:prstGeom prst="roundRect">
            <a:avLst>
              <a:gd name="adj" fmla="val 43723"/>
            </a:avLst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square" rtlCol="0" anchor="ctr" anchorCtr="0">
            <a:noAutofit/>
            <a:scene3d>
              <a:camera prst="orthographicFront"/>
              <a:lightRig rig="threePt" dir="t"/>
            </a:scene3d>
          </a:bodyPr>
          <a:p>
            <a:pPr lvl="0" algn="ctr">
              <a:buClrTx/>
              <a:buSzTx/>
              <a:buFontTx/>
            </a:pPr>
            <a:r>
              <a:rPr lang="zh-CN" altLang="en-US" sz="1400" b="1">
                <a:solidFill>
                  <a:srgbClr val="267A63"/>
                </a:solidFill>
                <a:latin typeface="黑体" panose="02010609060101010101" charset="-122"/>
                <a:ea typeface="黑体" panose="02010609060101010101" charset="-122"/>
                <a:sym typeface="+mn-ea"/>
              </a:rPr>
              <a:t>淡出悬停在所有页面的右下方</a:t>
            </a:r>
            <a:endParaRPr lang="zh-CN" sz="1400" b="1" dirty="0">
              <a:solidFill>
                <a:srgbClr val="10705A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黑体" panose="02010609060101010101" charset="-122"/>
              <a:ea typeface="黑体" panose="02010609060101010101" charset="-122"/>
              <a:sym typeface="+mn-ea"/>
            </a:endParaRPr>
          </a:p>
        </p:txBody>
      </p:sp>
      <p:grpSp>
        <p:nvGrpSpPr>
          <p:cNvPr id="57" name="组合 56"/>
          <p:cNvGrpSpPr/>
          <p:nvPr/>
        </p:nvGrpSpPr>
        <p:grpSpPr>
          <a:xfrm>
            <a:off x="5029200" y="3947160"/>
            <a:ext cx="3453130" cy="2326005"/>
            <a:chOff x="13217" y="1755"/>
            <a:chExt cx="5438" cy="3663"/>
          </a:xfrm>
        </p:grpSpPr>
        <p:pic>
          <p:nvPicPr>
            <p:cNvPr id="52" name="图片 51"/>
            <p:cNvPicPr>
              <a:picLocks noChangeAspect="1"/>
            </p:cNvPicPr>
            <p:nvPr/>
          </p:nvPicPr>
          <p:blipFill>
            <a:blip r:embed="rId31"/>
            <a:srcRect r="2674"/>
            <a:stretch>
              <a:fillRect/>
            </a:stretch>
          </p:blipFill>
          <p:spPr>
            <a:xfrm>
              <a:off x="13501" y="1755"/>
              <a:ext cx="4884" cy="2767"/>
            </a:xfrm>
            <a:prstGeom prst="rect">
              <a:avLst/>
            </a:prstGeom>
          </p:spPr>
        </p:pic>
        <p:sp>
          <p:nvSpPr>
            <p:cNvPr id="55" name="文本框 54"/>
            <p:cNvSpPr txBox="1"/>
            <p:nvPr/>
          </p:nvSpPr>
          <p:spPr>
            <a:xfrm>
              <a:off x="13217" y="4940"/>
              <a:ext cx="5438" cy="478"/>
            </a:xfrm>
            <a:prstGeom prst="roundRect">
              <a:avLst>
                <a:gd name="adj" fmla="val 43723"/>
              </a:avLst>
            </a:prstGeom>
            <a:solidFill>
              <a:schemeClr val="accent6">
                <a:lumMod val="20000"/>
                <a:lumOff val="80000"/>
              </a:schemeClr>
            </a:solidFill>
          </p:spPr>
          <p:txBody>
            <a:bodyPr wrap="square" rtlCol="0" anchor="ctr" anchorCtr="0">
              <a:noAutofit/>
              <a:scene3d>
                <a:camera prst="orthographicFront"/>
                <a:lightRig rig="threePt" dir="t"/>
              </a:scene3d>
            </a:bodyPr>
            <a:p>
              <a:pPr lvl="0" algn="ctr">
                <a:buClrTx/>
                <a:buSzTx/>
                <a:buFontTx/>
              </a:pPr>
              <a:r>
                <a:rPr lang="zh-CN" altLang="en-US" sz="1400" b="1">
                  <a:solidFill>
                    <a:srgbClr val="267A63"/>
                  </a:solidFill>
                  <a:latin typeface="黑体" panose="02010609060101010101" charset="-122"/>
                  <a:ea typeface="黑体" panose="02010609060101010101" charset="-122"/>
                  <a:sym typeface="+mn-ea"/>
                </a:rPr>
                <a:t>鼠标悬停变深色鼠标右键拖拽可以移动</a:t>
              </a:r>
              <a:endParaRPr lang="zh-CN" altLang="en-US" sz="1400" b="1">
                <a:solidFill>
                  <a:srgbClr val="267A63"/>
                </a:solidFill>
                <a:latin typeface="黑体" panose="02010609060101010101" charset="-122"/>
                <a:ea typeface="黑体" panose="02010609060101010101" charset="-122"/>
                <a:sym typeface="+mn-ea"/>
              </a:endParaRPr>
            </a:p>
          </p:txBody>
        </p:sp>
      </p:grpSp>
      <p:pic>
        <p:nvPicPr>
          <p:cNvPr id="56" name="图片 55"/>
          <p:cNvPicPr>
            <a:picLocks noChangeAspect="1"/>
          </p:cNvPicPr>
          <p:nvPr/>
        </p:nvPicPr>
        <p:blipFill>
          <a:blip r:embed="rId32"/>
          <a:stretch>
            <a:fillRect/>
          </a:stretch>
        </p:blipFill>
        <p:spPr>
          <a:xfrm>
            <a:off x="8524240" y="1409065"/>
            <a:ext cx="3301365" cy="3813810"/>
          </a:xfrm>
          <a:prstGeom prst="rect">
            <a:avLst/>
          </a:prstGeom>
        </p:spPr>
      </p:pic>
      <p:grpSp>
        <p:nvGrpSpPr>
          <p:cNvPr id="62" name="组合 61"/>
          <p:cNvGrpSpPr/>
          <p:nvPr/>
        </p:nvGrpSpPr>
        <p:grpSpPr>
          <a:xfrm>
            <a:off x="8896350" y="5407660"/>
            <a:ext cx="2543175" cy="1010285"/>
            <a:chOff x="14010" y="8287"/>
            <a:chExt cx="4005" cy="1591"/>
          </a:xfrm>
        </p:grpSpPr>
        <p:sp>
          <p:nvSpPr>
            <p:cNvPr id="60" name="文本框 59"/>
            <p:cNvSpPr txBox="1"/>
            <p:nvPr/>
          </p:nvSpPr>
          <p:spPr>
            <a:xfrm>
              <a:off x="14177" y="8489"/>
              <a:ext cx="3636" cy="1161"/>
            </a:xfrm>
            <a:prstGeom prst="rect">
              <a:avLst/>
            </a:prstGeom>
          </p:spPr>
          <p:txBody>
            <a:bodyPr wrap="square">
              <a:spAutoFit/>
            </a:bodyPr>
            <a:p>
              <a:pPr marL="0" indent="0" algn="ctr" defTabSz="266700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zh-CN" altLang="en-US" sz="1400">
                  <a:solidFill>
                    <a:schemeClr val="bg2">
                      <a:lumMod val="25000"/>
                    </a:schemeClr>
                  </a:solidFill>
                  <a:latin typeface="黑体" panose="02010609060101010101" charset="-122"/>
                  <a:ea typeface="黑体" panose="02010609060101010101" charset="-122"/>
                </a:rPr>
                <a:t>点击右上角</a:t>
              </a:r>
              <a:r>
                <a:rPr lang="en-US" altLang="zh-CN" sz="1400">
                  <a:solidFill>
                    <a:schemeClr val="bg2">
                      <a:lumMod val="25000"/>
                    </a:schemeClr>
                  </a:solidFill>
                  <a:latin typeface="黑体" panose="02010609060101010101" charset="-122"/>
                  <a:ea typeface="黑体" panose="02010609060101010101" charset="-122"/>
                </a:rPr>
                <a:t>“</a:t>
              </a:r>
              <a:r>
                <a:rPr lang="zh-CN" altLang="en-US" sz="1400">
                  <a:solidFill>
                    <a:schemeClr val="bg2">
                      <a:lumMod val="25000"/>
                    </a:schemeClr>
                  </a:solidFill>
                  <a:latin typeface="黑体" panose="02010609060101010101" charset="-122"/>
                  <a:ea typeface="黑体" panose="02010609060101010101" charset="-122"/>
                </a:rPr>
                <a:t>垃圾桶</a:t>
              </a:r>
              <a:r>
                <a:rPr lang="en-US" altLang="zh-CN" sz="1400">
                  <a:solidFill>
                    <a:schemeClr val="bg2">
                      <a:lumMod val="25000"/>
                    </a:schemeClr>
                  </a:solidFill>
                  <a:latin typeface="黑体" panose="02010609060101010101" charset="-122"/>
                  <a:ea typeface="黑体" panose="02010609060101010101" charset="-122"/>
                </a:rPr>
                <a:t>”</a:t>
              </a:r>
              <a:r>
                <a:rPr lang="zh-CN" altLang="en-US" sz="1400">
                  <a:solidFill>
                    <a:schemeClr val="bg2">
                      <a:lumMod val="25000"/>
                    </a:schemeClr>
                  </a:solidFill>
                  <a:latin typeface="黑体" panose="02010609060101010101" charset="-122"/>
                  <a:ea typeface="黑体" panose="02010609060101010101" charset="-122"/>
                </a:rPr>
                <a:t>键</a:t>
              </a:r>
              <a:r>
                <a:rPr lang="zh-CN" altLang="en-US" sz="1400">
                  <a:solidFill>
                    <a:schemeClr val="bg2">
                      <a:lumMod val="25000"/>
                    </a:schemeClr>
                  </a:solidFill>
                  <a:latin typeface="黑体" panose="02010609060101010101" charset="-122"/>
                  <a:ea typeface="黑体" panose="02010609060101010101" charset="-122"/>
                  <a:sym typeface="+mn-ea"/>
                </a:rPr>
                <a:t>可删除历史记录</a:t>
              </a:r>
              <a:endParaRPr lang="zh-CN" altLang="en-US" sz="1400">
                <a:solidFill>
                  <a:schemeClr val="bg2">
                    <a:lumMod val="25000"/>
                  </a:schemeClr>
                </a:solidFill>
                <a:latin typeface="黑体" panose="02010609060101010101" charset="-122"/>
                <a:ea typeface="黑体" panose="02010609060101010101" charset="-122"/>
                <a:sym typeface="+mn-ea"/>
              </a:endParaRPr>
            </a:p>
          </p:txBody>
        </p:sp>
        <p:sp>
          <p:nvSpPr>
            <p:cNvPr id="61" name="圆角矩形 60"/>
            <p:cNvSpPr/>
            <p:nvPr/>
          </p:nvSpPr>
          <p:spPr>
            <a:xfrm>
              <a:off x="14010" y="8287"/>
              <a:ext cx="4005" cy="1591"/>
            </a:xfrm>
            <a:prstGeom prst="roundRect">
              <a:avLst/>
            </a:prstGeom>
            <a:noFill/>
            <a:ln>
              <a:solidFill>
                <a:srgbClr val="267A63"/>
              </a:solidFill>
              <a:prstDash val="sysDash"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</a:extLst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17" name="副标题 116"/>
          <p:cNvSpPr>
            <a:spLocks noGrp="1"/>
          </p:cNvSpPr>
          <p:nvPr>
            <p:ph type="subTitle" idx="1"/>
            <p:custDataLst>
              <p:tags r:id="rId1"/>
            </p:custDataLst>
          </p:nvPr>
        </p:nvSpPr>
        <p:spPr>
          <a:xfrm>
            <a:off x="1877695" y="544830"/>
            <a:ext cx="8705215" cy="633730"/>
          </a:xfrm>
        </p:spPr>
        <p:txBody>
          <a:bodyPr anchor="ctr" anchorCtr="0">
            <a:noAutofit/>
          </a:bodyPr>
          <a:p>
            <a:pPr marL="0" indent="0" algn="ctr">
              <a:lnSpc>
                <a:spcPct val="100000"/>
              </a:lnSpc>
              <a:buNone/>
            </a:pPr>
            <a:r>
              <a:rPr lang="zh-CN" altLang="en-US" sz="3600" b="1" spc="1000">
                <a:solidFill>
                  <a:srgbClr val="267A63"/>
                </a:solidFill>
                <a:uFillTx/>
                <a:latin typeface="+mj-ea"/>
                <a:ea typeface="+mj-ea"/>
                <a:cs typeface="汉仪雅酷黑 95W" panose="020B0A04020202020204" charset="-122"/>
              </a:rPr>
              <a:t>恳请老师批评指正</a:t>
            </a:r>
            <a:endParaRPr lang="zh-CN" altLang="en-US" sz="3600" b="1" spc="1000">
              <a:solidFill>
                <a:srgbClr val="267A63"/>
              </a:solidFill>
              <a:uFillTx/>
              <a:latin typeface="+mj-ea"/>
              <a:ea typeface="+mj-ea"/>
              <a:cs typeface="汉仪雅酷黑 95W" panose="020B0A04020202020204" charset="-122"/>
            </a:endParaRPr>
          </a:p>
        </p:txBody>
      </p:sp>
      <p:grpSp>
        <p:nvGrpSpPr>
          <p:cNvPr id="2" name="组合 1"/>
          <p:cNvGrpSpPr/>
          <p:nvPr/>
        </p:nvGrpSpPr>
        <p:grpSpPr>
          <a:xfrm>
            <a:off x="0" y="1186815"/>
            <a:ext cx="12190730" cy="483870"/>
            <a:chOff x="1" y="5657"/>
            <a:chExt cx="19198" cy="762"/>
          </a:xfrm>
          <a:solidFill>
            <a:srgbClr val="267A63"/>
          </a:solidFill>
        </p:grpSpPr>
        <p:sp>
          <p:nvSpPr>
            <p:cNvPr id="5" name="矩形 4"/>
            <p:cNvSpPr/>
            <p:nvPr/>
          </p:nvSpPr>
          <p:spPr>
            <a:xfrm flipV="1">
              <a:off x="1" y="5657"/>
              <a:ext cx="19199" cy="76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42" name="文本框 41"/>
            <p:cNvSpPr txBox="1"/>
            <p:nvPr/>
          </p:nvSpPr>
          <p:spPr>
            <a:xfrm>
              <a:off x="7669" y="5657"/>
              <a:ext cx="4286" cy="762"/>
            </a:xfrm>
            <a:prstGeom prst="rect">
              <a:avLst/>
            </a:prstGeom>
            <a:grpFill/>
          </p:spPr>
          <p:txBody>
            <a:bodyPr wrap="none" rtlCol="0" anchor="ctr" anchorCtr="0">
              <a:noAutofit/>
            </a:bodyPr>
            <a:p>
              <a:pPr algn="ctr"/>
              <a:r>
                <a:rPr lang="zh-CN" altLang="en-US" sz="2000" b="1">
                  <a:solidFill>
                    <a:schemeClr val="bg1"/>
                  </a:solidFill>
                  <a:latin typeface="+mj-ea"/>
                  <a:ea typeface="+mj-ea"/>
                </a:rPr>
                <a:t>Thanks for </a:t>
              </a:r>
              <a:r>
                <a:rPr lang="en-US" altLang="zh-CN" sz="2000" b="1">
                  <a:solidFill>
                    <a:schemeClr val="bg1"/>
                  </a:solidFill>
                  <a:latin typeface="+mj-ea"/>
                  <a:ea typeface="+mj-ea"/>
                </a:rPr>
                <a:t>L</a:t>
              </a:r>
              <a:r>
                <a:rPr lang="zh-CN" altLang="en-US" sz="2000" b="1">
                  <a:solidFill>
                    <a:schemeClr val="bg1"/>
                  </a:solidFill>
                  <a:latin typeface="+mj-ea"/>
                  <a:ea typeface="+mj-ea"/>
                </a:rPr>
                <a:t>istening</a:t>
              </a:r>
              <a:endParaRPr lang="zh-CN" altLang="en-US" sz="2000" b="1">
                <a:solidFill>
                  <a:schemeClr val="bg1"/>
                </a:solidFill>
                <a:latin typeface="+mj-ea"/>
                <a:ea typeface="+mj-ea"/>
              </a:endParaRPr>
            </a:p>
          </p:txBody>
        </p:sp>
      </p:grpSp>
      <p:grpSp>
        <p:nvGrpSpPr>
          <p:cNvPr id="3" name="组合 2"/>
          <p:cNvGrpSpPr/>
          <p:nvPr/>
        </p:nvGrpSpPr>
        <p:grpSpPr>
          <a:xfrm>
            <a:off x="200025" y="198120"/>
            <a:ext cx="11778615" cy="6465570"/>
            <a:chOff x="315" y="312"/>
            <a:chExt cx="18549" cy="10182"/>
          </a:xfrm>
        </p:grpSpPr>
        <p:sp>
          <p:nvSpPr>
            <p:cNvPr id="38" name="矩形 37"/>
            <p:cNvSpPr/>
            <p:nvPr/>
          </p:nvSpPr>
          <p:spPr>
            <a:xfrm>
              <a:off x="686" y="580"/>
              <a:ext cx="17828" cy="9670"/>
            </a:xfrm>
            <a:prstGeom prst="rect">
              <a:avLst/>
            </a:prstGeom>
            <a:noFill/>
            <a:ln>
              <a:solidFill>
                <a:srgbClr val="267A6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latin typeface="+mj-ea"/>
                <a:ea typeface="+mj-ea"/>
              </a:endParaRPr>
            </a:p>
          </p:txBody>
        </p:sp>
        <p:grpSp>
          <p:nvGrpSpPr>
            <p:cNvPr id="39" name="组合 38"/>
            <p:cNvGrpSpPr/>
            <p:nvPr/>
          </p:nvGrpSpPr>
          <p:grpSpPr>
            <a:xfrm>
              <a:off x="17508" y="312"/>
              <a:ext cx="1356" cy="1246"/>
              <a:chOff x="17748" y="282"/>
              <a:chExt cx="1356" cy="1246"/>
            </a:xfrm>
          </p:grpSpPr>
          <p:sp>
            <p:nvSpPr>
              <p:cNvPr id="40" name="矩形 39"/>
              <p:cNvSpPr/>
              <p:nvPr/>
            </p:nvSpPr>
            <p:spPr>
              <a:xfrm>
                <a:off x="17748" y="282"/>
                <a:ext cx="1357" cy="1247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>
                  <a:latin typeface="+mj-ea"/>
                  <a:ea typeface="+mj-ea"/>
                </a:endParaRPr>
              </a:p>
            </p:txBody>
          </p:sp>
          <p:sp>
            <p:nvSpPr>
              <p:cNvPr id="41" name="矩形 40"/>
              <p:cNvSpPr/>
              <p:nvPr/>
            </p:nvSpPr>
            <p:spPr>
              <a:xfrm>
                <a:off x="17933" y="502"/>
                <a:ext cx="850" cy="119"/>
              </a:xfrm>
              <a:prstGeom prst="rect">
                <a:avLst/>
              </a:prstGeom>
              <a:solidFill>
                <a:srgbClr val="267A63"/>
              </a:solidFill>
              <a:ln>
                <a:solidFill>
                  <a:srgbClr val="267A63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>
                  <a:latin typeface="+mj-ea"/>
                  <a:ea typeface="+mj-ea"/>
                </a:endParaRPr>
              </a:p>
            </p:txBody>
          </p:sp>
          <p:sp>
            <p:nvSpPr>
              <p:cNvPr id="4" name="矩形 3"/>
              <p:cNvSpPr/>
              <p:nvPr/>
            </p:nvSpPr>
            <p:spPr>
              <a:xfrm rot="5400000">
                <a:off x="18298" y="871"/>
                <a:ext cx="850" cy="120"/>
              </a:xfrm>
              <a:prstGeom prst="rect">
                <a:avLst/>
              </a:prstGeom>
              <a:solidFill>
                <a:srgbClr val="267A63"/>
              </a:solidFill>
              <a:ln>
                <a:solidFill>
                  <a:srgbClr val="267A63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>
                  <a:latin typeface="+mj-ea"/>
                  <a:ea typeface="+mj-ea"/>
                </a:endParaRPr>
              </a:p>
            </p:txBody>
          </p:sp>
        </p:grpSp>
        <p:grpSp>
          <p:nvGrpSpPr>
            <p:cNvPr id="43" name="组合 42"/>
            <p:cNvGrpSpPr/>
            <p:nvPr/>
          </p:nvGrpSpPr>
          <p:grpSpPr>
            <a:xfrm flipH="1" flipV="1">
              <a:off x="315" y="9248"/>
              <a:ext cx="1356" cy="1246"/>
              <a:chOff x="17748" y="282"/>
              <a:chExt cx="1356" cy="1246"/>
            </a:xfrm>
          </p:grpSpPr>
          <p:sp>
            <p:nvSpPr>
              <p:cNvPr id="47" name="矩形 46"/>
              <p:cNvSpPr/>
              <p:nvPr/>
            </p:nvSpPr>
            <p:spPr>
              <a:xfrm>
                <a:off x="17748" y="282"/>
                <a:ext cx="1357" cy="1247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>
                  <a:latin typeface="+mj-ea"/>
                  <a:ea typeface="+mj-ea"/>
                </a:endParaRPr>
              </a:p>
            </p:txBody>
          </p:sp>
          <p:sp>
            <p:nvSpPr>
              <p:cNvPr id="51" name="矩形 50"/>
              <p:cNvSpPr/>
              <p:nvPr/>
            </p:nvSpPr>
            <p:spPr>
              <a:xfrm>
                <a:off x="17933" y="502"/>
                <a:ext cx="850" cy="119"/>
              </a:xfrm>
              <a:prstGeom prst="rect">
                <a:avLst/>
              </a:prstGeom>
              <a:solidFill>
                <a:srgbClr val="267A63"/>
              </a:solidFill>
              <a:ln>
                <a:solidFill>
                  <a:srgbClr val="267A63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>
                  <a:latin typeface="+mj-ea"/>
                  <a:ea typeface="+mj-ea"/>
                </a:endParaRPr>
              </a:p>
            </p:txBody>
          </p:sp>
          <p:sp>
            <p:nvSpPr>
              <p:cNvPr id="59" name="矩形 58"/>
              <p:cNvSpPr/>
              <p:nvPr/>
            </p:nvSpPr>
            <p:spPr>
              <a:xfrm rot="5400000">
                <a:off x="18298" y="871"/>
                <a:ext cx="850" cy="120"/>
              </a:xfrm>
              <a:prstGeom prst="rect">
                <a:avLst/>
              </a:prstGeom>
              <a:solidFill>
                <a:srgbClr val="267A63"/>
              </a:solidFill>
              <a:ln>
                <a:solidFill>
                  <a:srgbClr val="267A63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>
                  <a:latin typeface="+mj-ea"/>
                  <a:ea typeface="+mj-ea"/>
                </a:endParaRPr>
              </a:p>
            </p:txBody>
          </p:sp>
        </p:grpSp>
      </p:grpSp>
      <p:grpSp>
        <p:nvGrpSpPr>
          <p:cNvPr id="7" name="组合 6"/>
          <p:cNvGrpSpPr/>
          <p:nvPr/>
        </p:nvGrpSpPr>
        <p:grpSpPr>
          <a:xfrm>
            <a:off x="709930" y="1769745"/>
            <a:ext cx="11361420" cy="4604385"/>
            <a:chOff x="1118" y="3050"/>
            <a:chExt cx="17892" cy="7251"/>
          </a:xfrm>
        </p:grpSpPr>
        <p:sp>
          <p:nvSpPr>
            <p:cNvPr id="10" name="文本框 9"/>
            <p:cNvSpPr txBox="1"/>
            <p:nvPr/>
          </p:nvSpPr>
          <p:spPr>
            <a:xfrm>
              <a:off x="1118" y="3050"/>
              <a:ext cx="6400" cy="58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p>
              <a:r>
                <a:rPr lang="zh-CN" altLang="en-US" b="1">
                  <a:solidFill>
                    <a:srgbClr val="267A63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参考资料</a:t>
              </a:r>
              <a:endParaRPr lang="zh-CN" altLang="en-US" b="1">
                <a:solidFill>
                  <a:srgbClr val="267A63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sp>
          <p:nvSpPr>
            <p:cNvPr id="12" name="文本框 11"/>
            <p:cNvSpPr txBox="1"/>
            <p:nvPr/>
          </p:nvSpPr>
          <p:spPr>
            <a:xfrm>
              <a:off x="1118" y="3646"/>
              <a:ext cx="17892" cy="66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indent="-457200" fontAlgn="auto">
                <a:lnSpc>
                  <a:spcPct val="120000"/>
                </a:lnSpc>
              </a:pPr>
              <a:r>
                <a:rPr sz="1400">
                  <a:latin typeface="Times New Roman" panose="02020603050405020304" charset="0"/>
                  <a:ea typeface="仿宋" panose="02010609060101010101" charset="-122"/>
                  <a:cs typeface="Times New Roman" panose="02020603050405020304" charset="0"/>
                </a:rPr>
                <a:t>[1]粮农组织.2021年.《2020年全球森林资源评估：主报告》.罗马. https://doi.org/10.4060/ca9825zh</a:t>
              </a:r>
              <a:endParaRPr sz="1400">
                <a:latin typeface="Times New Roman" panose="02020603050405020304" charset="0"/>
                <a:ea typeface="仿宋" panose="02010609060101010101" charset="-122"/>
                <a:cs typeface="Times New Roman" panose="02020603050405020304" charset="0"/>
              </a:endParaRPr>
            </a:p>
            <a:p>
              <a:pPr indent="-457200" fontAlgn="auto">
                <a:lnSpc>
                  <a:spcPct val="120000"/>
                </a:lnSpc>
              </a:pPr>
              <a:r>
                <a:rPr sz="1400">
                  <a:latin typeface="Times New Roman" panose="02020603050405020304" charset="0"/>
                  <a:ea typeface="仿宋" panose="02010609060101010101" charset="-122"/>
                  <a:cs typeface="Times New Roman" panose="02020603050405020304" charset="0"/>
                </a:rPr>
                <a:t>[2]国家林业和草原科学数据中心. 国家林业和草原科学数据中心网站[DB/OL]. http://www.forestrydata.cn</a:t>
              </a:r>
              <a:endParaRPr sz="1400">
                <a:latin typeface="Times New Roman" panose="02020603050405020304" charset="0"/>
                <a:ea typeface="仿宋" panose="02010609060101010101" charset="-122"/>
                <a:cs typeface="Times New Roman" panose="02020603050405020304" charset="0"/>
              </a:endParaRPr>
            </a:p>
            <a:p>
              <a:pPr indent="-457200" fontAlgn="auto">
                <a:lnSpc>
                  <a:spcPct val="120000"/>
                </a:lnSpc>
              </a:pPr>
              <a:r>
                <a:rPr sz="1400">
                  <a:latin typeface="Times New Roman" panose="02020603050405020304" charset="0"/>
                  <a:ea typeface="仿宋" panose="02010609060101010101" charset="-122"/>
                  <a:cs typeface="Times New Roman" panose="02020603050405020304" charset="0"/>
                </a:rPr>
                <a:t>[3]中国科学院地理科学与资源研究所. 森林资源数据库|资源学科创新平台[DB/OL]. https://www.data.ac.cn/list/tab_forest</a:t>
              </a:r>
              <a:endParaRPr sz="1400">
                <a:latin typeface="Times New Roman" panose="02020603050405020304" charset="0"/>
                <a:ea typeface="仿宋" panose="02010609060101010101" charset="-122"/>
                <a:cs typeface="Times New Roman" panose="02020603050405020304" charset="0"/>
              </a:endParaRPr>
            </a:p>
            <a:p>
              <a:pPr indent="-457200" fontAlgn="auto">
                <a:lnSpc>
                  <a:spcPct val="120000"/>
                </a:lnSpc>
              </a:pPr>
              <a:r>
                <a:rPr sz="1400">
                  <a:latin typeface="Times New Roman" panose="02020603050405020304" charset="0"/>
                  <a:ea typeface="仿宋" panose="02010609060101010101" charset="-122"/>
                  <a:cs typeface="Times New Roman" panose="02020603050405020304" charset="0"/>
                </a:rPr>
                <a:t>[4]地理遥感生态网. 地理遥感生态网[DB/OL].http://www.gisrs.cn/</a:t>
              </a:r>
              <a:endParaRPr sz="1400">
                <a:latin typeface="Times New Roman" panose="02020603050405020304" charset="0"/>
                <a:ea typeface="仿宋" panose="02010609060101010101" charset="-122"/>
                <a:cs typeface="Times New Roman" panose="02020603050405020304" charset="0"/>
              </a:endParaRPr>
            </a:p>
            <a:p>
              <a:pPr indent="-457200" fontAlgn="auto">
                <a:lnSpc>
                  <a:spcPct val="120000"/>
                </a:lnSpc>
              </a:pPr>
              <a:r>
                <a:rPr sz="1400">
                  <a:latin typeface="Times New Roman" panose="02020603050405020304" charset="0"/>
                  <a:ea typeface="仿宋" panose="02010609060101010101" charset="-122"/>
                  <a:cs typeface="Times New Roman" panose="02020603050405020304" charset="0"/>
                </a:rPr>
                <a:t>[5]中国科学院植物科学数据中心. 植物科学数据中心[DB/OL]. https://www.plantplus.cn/</a:t>
              </a:r>
              <a:endParaRPr sz="1400">
                <a:latin typeface="Times New Roman" panose="02020603050405020304" charset="0"/>
                <a:ea typeface="仿宋" panose="02010609060101010101" charset="-122"/>
                <a:cs typeface="Times New Roman" panose="02020603050405020304" charset="0"/>
              </a:endParaRPr>
            </a:p>
            <a:p>
              <a:pPr indent="-457200" fontAlgn="auto">
                <a:lnSpc>
                  <a:spcPct val="120000"/>
                </a:lnSpc>
              </a:pPr>
              <a:r>
                <a:rPr sz="1400">
                  <a:latin typeface="Times New Roman" panose="02020603050405020304" charset="0"/>
                  <a:ea typeface="仿宋" panose="02010609060101010101" charset="-122"/>
                  <a:cs typeface="Times New Roman" panose="02020603050405020304" charset="0"/>
                </a:rPr>
                <a:t>[6]国家生态科学数据中心. 国家生态数据中心资源共享服务平台[DB/OL]. https://nesdc.org.cn</a:t>
              </a:r>
              <a:endParaRPr sz="1400">
                <a:latin typeface="Times New Roman" panose="02020603050405020304" charset="0"/>
                <a:ea typeface="仿宋" panose="02010609060101010101" charset="-122"/>
                <a:cs typeface="Times New Roman" panose="02020603050405020304" charset="0"/>
              </a:endParaRPr>
            </a:p>
            <a:p>
              <a:pPr indent="-457200" fontAlgn="auto">
                <a:lnSpc>
                  <a:spcPct val="120000"/>
                </a:lnSpc>
              </a:pPr>
              <a:r>
                <a:rPr sz="1400">
                  <a:latin typeface="Times New Roman" panose="02020603050405020304" charset="0"/>
                  <a:ea typeface="仿宋" panose="02010609060101010101" charset="-122"/>
                  <a:cs typeface="Times New Roman" panose="02020603050405020304" charset="0"/>
                </a:rPr>
                <a:t>[7]全球生物多样性信息机构（GBIF）. GBIF[DB/OL]. https://www.gbif.org/zh</a:t>
              </a:r>
              <a:endParaRPr sz="1400">
                <a:latin typeface="Times New Roman" panose="02020603050405020304" charset="0"/>
                <a:ea typeface="仿宋" panose="02010609060101010101" charset="-122"/>
                <a:cs typeface="Times New Roman" panose="02020603050405020304" charset="0"/>
              </a:endParaRPr>
            </a:p>
            <a:p>
              <a:pPr indent="-457200" fontAlgn="auto">
                <a:lnSpc>
                  <a:spcPct val="120000"/>
                </a:lnSpc>
              </a:pPr>
              <a:r>
                <a:rPr sz="1400">
                  <a:latin typeface="Times New Roman" panose="02020603050405020304" charset="0"/>
                  <a:ea typeface="仿宋" panose="02010609060101010101" charset="-122"/>
                  <a:cs typeface="Times New Roman" panose="02020603050405020304" charset="0"/>
                </a:rPr>
                <a:t>[8]Global Forest Biodiversity Initiative. GFBI[DB/OL]. https://www.gfbinitiative.org</a:t>
              </a:r>
              <a:endParaRPr sz="1400">
                <a:latin typeface="Times New Roman" panose="02020603050405020304" charset="0"/>
                <a:ea typeface="仿宋" panose="02010609060101010101" charset="-122"/>
                <a:cs typeface="Times New Roman" panose="02020603050405020304" charset="0"/>
              </a:endParaRPr>
            </a:p>
            <a:p>
              <a:pPr indent="-457200" fontAlgn="auto">
                <a:lnSpc>
                  <a:spcPct val="120000"/>
                </a:lnSpc>
              </a:pPr>
              <a:r>
                <a:rPr sz="1400">
                  <a:latin typeface="Times New Roman" panose="02020603050405020304" charset="0"/>
                  <a:ea typeface="仿宋" panose="02010609060101010101" charset="-122"/>
                  <a:cs typeface="Times New Roman" panose="02020603050405020304" charset="0"/>
                </a:rPr>
                <a:t>[9]Global Forest Watch. Forest Monitoring, Land Use &amp; Deforestation Trends | Global Forest Watch[DB/OL]. https://www.globalforestwatch.org</a:t>
              </a:r>
              <a:endParaRPr sz="1400">
                <a:latin typeface="Times New Roman" panose="02020603050405020304" charset="0"/>
                <a:ea typeface="仿宋" panose="02010609060101010101" charset="-122"/>
                <a:cs typeface="Times New Roman" panose="02020603050405020304" charset="0"/>
              </a:endParaRPr>
            </a:p>
            <a:p>
              <a:pPr indent="-457200" fontAlgn="auto">
                <a:lnSpc>
                  <a:spcPct val="120000"/>
                </a:lnSpc>
              </a:pPr>
              <a:r>
                <a:rPr sz="1400">
                  <a:latin typeface="Times New Roman" panose="02020603050405020304" charset="0"/>
                  <a:ea typeface="仿宋" panose="02010609060101010101" charset="-122"/>
                  <a:cs typeface="Times New Roman" panose="02020603050405020304" charset="0"/>
                </a:rPr>
                <a:t>[10]Vue.js. 简介 - Vue.js［M/OL］. https://cn.vuejs.org/guide/introduction</a:t>
              </a:r>
              <a:endParaRPr sz="1400">
                <a:latin typeface="Times New Roman" panose="02020603050405020304" charset="0"/>
                <a:ea typeface="仿宋" panose="02010609060101010101" charset="-122"/>
                <a:cs typeface="Times New Roman" panose="02020603050405020304" charset="0"/>
              </a:endParaRPr>
            </a:p>
            <a:p>
              <a:pPr indent="-457200" fontAlgn="auto">
                <a:lnSpc>
                  <a:spcPct val="120000"/>
                </a:lnSpc>
              </a:pPr>
              <a:r>
                <a:rPr sz="1400">
                  <a:latin typeface="Times New Roman" panose="02020603050405020304" charset="0"/>
                  <a:ea typeface="仿宋" panose="02010609060101010101" charset="-122"/>
                  <a:cs typeface="Times New Roman" panose="02020603050405020304" charset="0"/>
                </a:rPr>
                <a:t>[11]Element Plus. 一个 Vue 3 UI 框架 | Element Plus[M/OL］. https://element-plus.org/zh-CN</a:t>
              </a:r>
              <a:endParaRPr sz="1400">
                <a:latin typeface="Times New Roman" panose="02020603050405020304" charset="0"/>
                <a:ea typeface="仿宋" panose="02010609060101010101" charset="-122"/>
                <a:cs typeface="Times New Roman" panose="02020603050405020304" charset="0"/>
              </a:endParaRPr>
            </a:p>
            <a:p>
              <a:pPr indent="-457200" fontAlgn="auto">
                <a:lnSpc>
                  <a:spcPct val="120000"/>
                </a:lnSpc>
              </a:pPr>
              <a:r>
                <a:rPr sz="1400">
                  <a:latin typeface="Times New Roman" panose="02020603050405020304" charset="0"/>
                  <a:ea typeface="仿宋" panose="02010609060101010101" charset="-122"/>
                  <a:cs typeface="Times New Roman" panose="02020603050405020304" charset="0"/>
                </a:rPr>
                <a:t>[12]Flask中文文档. 欢迎来到 Flask 的世界 — Flask中文文档(3.0.x)[M/OL]. https://dormousehole.readthedocs.io/en/latest/index.html</a:t>
              </a:r>
              <a:endParaRPr sz="1400">
                <a:latin typeface="Times New Roman" panose="02020603050405020304" charset="0"/>
                <a:ea typeface="仿宋" panose="02010609060101010101" charset="-122"/>
                <a:cs typeface="Times New Roman" panose="02020603050405020304" charset="0"/>
              </a:endParaRPr>
            </a:p>
            <a:p>
              <a:pPr indent="-457200" fontAlgn="auto">
                <a:lnSpc>
                  <a:spcPct val="120000"/>
                </a:lnSpc>
              </a:pPr>
              <a:r>
                <a:rPr sz="1400">
                  <a:latin typeface="Times New Roman" panose="02020603050405020304" charset="0"/>
                  <a:ea typeface="仿宋" panose="02010609060101010101" charset="-122"/>
                  <a:cs typeface="Times New Roman" panose="02020603050405020304" charset="0"/>
                </a:rPr>
                <a:t>[13]Oracle. MySQL[M/OL]. https://www.mysql.com/cn</a:t>
              </a:r>
              <a:endParaRPr sz="1400">
                <a:latin typeface="Times New Roman" panose="02020603050405020304" charset="0"/>
                <a:ea typeface="仿宋" panose="02010609060101010101" charset="-122"/>
                <a:cs typeface="Times New Roman" panose="02020603050405020304" charset="0"/>
              </a:endParaRPr>
            </a:p>
            <a:p>
              <a:pPr indent="-457200" fontAlgn="auto">
                <a:lnSpc>
                  <a:spcPct val="120000"/>
                </a:lnSpc>
              </a:pPr>
              <a:r>
                <a:rPr sz="1400">
                  <a:latin typeface="Times New Roman" panose="02020603050405020304" charset="0"/>
                  <a:ea typeface="仿宋" panose="02010609060101010101" charset="-122"/>
                  <a:cs typeface="Times New Roman" panose="02020603050405020304" charset="0"/>
                </a:rPr>
                <a:t>[14]SQLAlchemy官网. SQLAlchemy - The Database Toolkit for Python［EB/OL］. https://www.sqlalchemy.org</a:t>
              </a:r>
              <a:endParaRPr sz="1400">
                <a:latin typeface="Times New Roman" panose="02020603050405020304" charset="0"/>
                <a:ea typeface="仿宋" panose="02010609060101010101" charset="-122"/>
                <a:cs typeface="Times New Roman" panose="02020603050405020304" charset="0"/>
              </a:endParaRPr>
            </a:p>
            <a:p>
              <a:pPr indent="-457200" fontAlgn="auto">
                <a:lnSpc>
                  <a:spcPct val="120000"/>
                </a:lnSpc>
              </a:pPr>
              <a:r>
                <a:rPr sz="1400">
                  <a:latin typeface="Times New Roman" panose="02020603050405020304" charset="0"/>
                  <a:ea typeface="仿宋" panose="02010609060101010101" charset="-122"/>
                  <a:cs typeface="Times New Roman" panose="02020603050405020304" charset="0"/>
                </a:rPr>
                <a:t>[15]张建宁主编.Vue.js前端开发实战[M].武汉：华中科技大学出版社,2021</a:t>
              </a:r>
              <a:endParaRPr sz="1400">
                <a:latin typeface="Times New Roman" panose="02020603050405020304" charset="0"/>
                <a:ea typeface="仿宋" panose="02010609060101010101" charset="-122"/>
                <a:cs typeface="Times New Roman" panose="02020603050405020304" charset="0"/>
              </a:endParaRPr>
            </a:p>
            <a:p>
              <a:pPr indent="-457200" fontAlgn="auto">
                <a:lnSpc>
                  <a:spcPct val="120000"/>
                </a:lnSpc>
              </a:pPr>
              <a:r>
                <a:rPr sz="1400">
                  <a:latin typeface="Times New Roman" panose="02020603050405020304" charset="0"/>
                  <a:ea typeface="仿宋" panose="02010609060101010101" charset="-122"/>
                  <a:cs typeface="Times New Roman" panose="02020603050405020304" charset="0"/>
                </a:rPr>
                <a:t>[16]天津滨海迅腾科技集团有限公司.Vue.js项目实战[M].天津：天津大学出版社,2022</a:t>
              </a:r>
              <a:endParaRPr sz="1400">
                <a:latin typeface="Times New Roman" panose="02020603050405020304" charset="0"/>
                <a:ea typeface="仿宋" panose="02010609060101010101" charset="-122"/>
                <a:cs typeface="Times New Roman" panose="02020603050405020304" charset="0"/>
              </a:endParaRPr>
            </a:p>
          </p:txBody>
        </p:sp>
      </p:grpSp>
    </p:spTree>
    <p:custDataLst>
      <p:tags r:id="rId2"/>
    </p:custData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 rot="10800000">
            <a:off x="6772844" y="367030"/>
            <a:ext cx="1290320" cy="4903470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pPr algn="dist"/>
            <a:r>
              <a:rPr lang="en-US" altLang="zh-CN" sz="7200" dirty="0">
                <a:ln>
                  <a:solidFill>
                    <a:srgbClr val="267A63"/>
                  </a:solidFill>
                </a:ln>
                <a:noFill/>
              </a:rPr>
              <a:t>ForestEYE</a:t>
            </a:r>
            <a:endParaRPr lang="zh-CN" altLang="en-US" sz="7200" dirty="0">
              <a:ln>
                <a:solidFill>
                  <a:srgbClr val="267A63"/>
                </a:solidFill>
              </a:ln>
              <a:noFill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0000" y="0"/>
            <a:ext cx="4572000" cy="6858000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7620000" y="55245"/>
            <a:ext cx="4572000" cy="6858000"/>
          </a:xfrm>
          <a:prstGeom prst="rect">
            <a:avLst/>
          </a:prstGeom>
          <a:gradFill>
            <a:gsLst>
              <a:gs pos="24000">
                <a:srgbClr val="F1F1F1">
                  <a:alpha val="88000"/>
                </a:srgbClr>
              </a:gs>
              <a:gs pos="100000">
                <a:srgbClr val="F1F1F1">
                  <a:alpha val="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6" name="组合 5"/>
          <p:cNvGrpSpPr/>
          <p:nvPr/>
        </p:nvGrpSpPr>
        <p:grpSpPr>
          <a:xfrm flipH="1">
            <a:off x="11209675" y="476250"/>
            <a:ext cx="299700" cy="230924"/>
            <a:chOff x="197812" y="302476"/>
            <a:chExt cx="299700" cy="230924"/>
          </a:xfrm>
          <a:solidFill>
            <a:srgbClr val="267A63"/>
          </a:solidFill>
        </p:grpSpPr>
        <p:sp>
          <p:nvSpPr>
            <p:cNvPr id="7" name="矩形: 圆角 6"/>
            <p:cNvSpPr/>
            <p:nvPr/>
          </p:nvSpPr>
          <p:spPr>
            <a:xfrm>
              <a:off x="197812" y="302476"/>
              <a:ext cx="299700" cy="29970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8" name="矩形: 圆角 7"/>
            <p:cNvSpPr/>
            <p:nvPr/>
          </p:nvSpPr>
          <p:spPr>
            <a:xfrm>
              <a:off x="197812" y="503430"/>
              <a:ext cx="179820" cy="29970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" name="矩形: 圆角 8"/>
            <p:cNvSpPr/>
            <p:nvPr/>
          </p:nvSpPr>
          <p:spPr>
            <a:xfrm>
              <a:off x="197812" y="402953"/>
              <a:ext cx="239760" cy="29970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0" name="矩形 9"/>
          <p:cNvSpPr/>
          <p:nvPr/>
        </p:nvSpPr>
        <p:spPr>
          <a:xfrm>
            <a:off x="0" y="5594350"/>
            <a:ext cx="9550400" cy="1263650"/>
          </a:xfrm>
          <a:prstGeom prst="rect">
            <a:avLst/>
          </a:prstGeom>
          <a:solidFill>
            <a:srgbClr val="267A6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文本框 10"/>
          <p:cNvSpPr txBox="1"/>
          <p:nvPr/>
        </p:nvSpPr>
        <p:spPr>
          <a:xfrm>
            <a:off x="558165" y="5589856"/>
            <a:ext cx="8439785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8000" dirty="0">
                <a:ln>
                  <a:solidFill>
                    <a:schemeClr val="bg1"/>
                  </a:solidFill>
                </a:ln>
                <a:noFill/>
              </a:rPr>
              <a:t>GREEN FOREST</a:t>
            </a:r>
            <a:endParaRPr lang="zh-CN" altLang="en-US" sz="8000" dirty="0">
              <a:ln>
                <a:solidFill>
                  <a:schemeClr val="bg1"/>
                </a:solidFill>
              </a:ln>
              <a:noFill/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590550" y="400050"/>
            <a:ext cx="123825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dirty="0">
                <a:solidFill>
                  <a:srgbClr val="267A63"/>
                </a:solidFill>
              </a:rPr>
              <a:t>ONE</a:t>
            </a:r>
            <a:endParaRPr lang="zh-CN" altLang="en-US" sz="1600" dirty="0">
              <a:solidFill>
                <a:srgbClr val="267A63"/>
              </a:solidFill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1222374" y="1765300"/>
            <a:ext cx="16383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7200" dirty="0">
                <a:gradFill>
                  <a:gsLst>
                    <a:gs pos="0">
                      <a:srgbClr val="267A63">
                        <a:alpha val="42000"/>
                      </a:srgbClr>
                    </a:gs>
                    <a:gs pos="84000">
                      <a:srgbClr val="267A63">
                        <a:alpha val="0"/>
                      </a:srgbClr>
                    </a:gs>
                  </a:gsLst>
                  <a:lin ang="5400000" scaled="1"/>
                </a:gradFill>
              </a:rPr>
              <a:t>01</a:t>
            </a:r>
            <a:endParaRPr lang="zh-CN" altLang="en-US" sz="7200" dirty="0">
              <a:gradFill>
                <a:gsLst>
                  <a:gs pos="0">
                    <a:srgbClr val="267A63">
                      <a:alpha val="42000"/>
                    </a:srgbClr>
                  </a:gs>
                  <a:gs pos="84000">
                    <a:srgbClr val="267A63">
                      <a:alpha val="0"/>
                    </a:srgbClr>
                  </a:gs>
                </a:gsLst>
                <a:lin ang="5400000" scaled="1"/>
              </a:gradFill>
            </a:endParaRPr>
          </a:p>
        </p:txBody>
      </p:sp>
      <p:sp>
        <p:nvSpPr>
          <p:cNvPr id="19" name="文本框 18"/>
          <p:cNvSpPr txBox="1"/>
          <p:nvPr/>
        </p:nvSpPr>
        <p:spPr>
          <a:xfrm>
            <a:off x="1244598" y="3098363"/>
            <a:ext cx="2755901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spc="100" dirty="0">
                <a:solidFill>
                  <a:schemeClr val="tx1">
                    <a:alpha val="70000"/>
                  </a:schemeClr>
                </a:solidFill>
                <a:latin typeface="+mn-ea"/>
              </a:rPr>
              <a:t>Program Review</a:t>
            </a:r>
            <a:endParaRPr lang="en-US" altLang="zh-CN" sz="1600" spc="100" dirty="0">
              <a:solidFill>
                <a:schemeClr val="tx1">
                  <a:alpha val="70000"/>
                </a:schemeClr>
              </a:solidFill>
              <a:latin typeface="+mn-ea"/>
            </a:endParaRPr>
          </a:p>
        </p:txBody>
      </p:sp>
      <p:sp>
        <p:nvSpPr>
          <p:cNvPr id="20" name="矩形 19"/>
          <p:cNvSpPr/>
          <p:nvPr/>
        </p:nvSpPr>
        <p:spPr>
          <a:xfrm>
            <a:off x="1358900" y="3660236"/>
            <a:ext cx="504000" cy="45719"/>
          </a:xfrm>
          <a:prstGeom prst="rect">
            <a:avLst/>
          </a:prstGeom>
          <a:solidFill>
            <a:srgbClr val="267A6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矩形 20"/>
          <p:cNvSpPr/>
          <p:nvPr/>
        </p:nvSpPr>
        <p:spPr>
          <a:xfrm>
            <a:off x="1066799" y="2787645"/>
            <a:ext cx="4740275" cy="272938"/>
          </a:xfrm>
          <a:prstGeom prst="rect">
            <a:avLst/>
          </a:prstGeom>
          <a:solidFill>
            <a:schemeClr val="bg1"/>
          </a:solidFill>
          <a:ln>
            <a:solidFill>
              <a:srgbClr val="267A6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2" name="矩形 21"/>
          <p:cNvSpPr/>
          <p:nvPr/>
        </p:nvSpPr>
        <p:spPr>
          <a:xfrm>
            <a:off x="1257302" y="2774612"/>
            <a:ext cx="2628000" cy="4571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" name="文本框 22"/>
          <p:cNvSpPr txBox="1"/>
          <p:nvPr/>
        </p:nvSpPr>
        <p:spPr>
          <a:xfrm>
            <a:off x="1214874" y="2300248"/>
            <a:ext cx="2755902" cy="7683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4400" dirty="0">
                <a:latin typeface="+mj-ea"/>
                <a:ea typeface="+mj-ea"/>
              </a:rPr>
              <a:t>项目回顾</a:t>
            </a:r>
            <a:endParaRPr lang="zh-CN" altLang="en-US" sz="4400" dirty="0">
              <a:latin typeface="+mj-ea"/>
              <a:ea typeface="+mj-ea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组合 8"/>
          <p:cNvGrpSpPr/>
          <p:nvPr/>
        </p:nvGrpSpPr>
        <p:grpSpPr>
          <a:xfrm flipH="1">
            <a:off x="11209675" y="476250"/>
            <a:ext cx="299700" cy="230924"/>
            <a:chOff x="197812" y="302476"/>
            <a:chExt cx="299700" cy="230924"/>
          </a:xfrm>
          <a:solidFill>
            <a:srgbClr val="267A63"/>
          </a:solidFill>
        </p:grpSpPr>
        <p:sp>
          <p:nvSpPr>
            <p:cNvPr id="10" name="矩形: 圆角 9"/>
            <p:cNvSpPr/>
            <p:nvPr/>
          </p:nvSpPr>
          <p:spPr>
            <a:xfrm>
              <a:off x="197812" y="302476"/>
              <a:ext cx="299700" cy="29970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1" name="矩形: 圆角 10"/>
            <p:cNvSpPr/>
            <p:nvPr/>
          </p:nvSpPr>
          <p:spPr>
            <a:xfrm>
              <a:off x="197812" y="503430"/>
              <a:ext cx="179820" cy="29970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" name="矩形: 圆角 11"/>
            <p:cNvSpPr/>
            <p:nvPr/>
          </p:nvSpPr>
          <p:spPr>
            <a:xfrm>
              <a:off x="197812" y="402953"/>
              <a:ext cx="239760" cy="29970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3" name="矩形 12"/>
          <p:cNvSpPr/>
          <p:nvPr/>
        </p:nvSpPr>
        <p:spPr>
          <a:xfrm>
            <a:off x="0" y="6781290"/>
            <a:ext cx="12192000" cy="76710"/>
          </a:xfrm>
          <a:prstGeom prst="rect">
            <a:avLst/>
          </a:prstGeom>
          <a:solidFill>
            <a:srgbClr val="267A6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92" name="组合 191"/>
          <p:cNvGrpSpPr/>
          <p:nvPr/>
        </p:nvGrpSpPr>
        <p:grpSpPr>
          <a:xfrm>
            <a:off x="426085" y="428625"/>
            <a:ext cx="3490595" cy="744220"/>
            <a:chOff x="671" y="675"/>
            <a:chExt cx="5497" cy="1172"/>
          </a:xfrm>
        </p:grpSpPr>
        <p:grpSp>
          <p:nvGrpSpPr>
            <p:cNvPr id="28" name="组合 27"/>
            <p:cNvGrpSpPr/>
            <p:nvPr/>
          </p:nvGrpSpPr>
          <p:grpSpPr>
            <a:xfrm>
              <a:off x="671" y="675"/>
              <a:ext cx="5497" cy="1172"/>
              <a:chOff x="671" y="675"/>
              <a:chExt cx="5497" cy="1172"/>
            </a:xfrm>
          </p:grpSpPr>
          <p:grpSp>
            <p:nvGrpSpPr>
              <p:cNvPr id="25" name="组合 24"/>
              <p:cNvGrpSpPr/>
              <p:nvPr/>
            </p:nvGrpSpPr>
            <p:grpSpPr>
              <a:xfrm rot="0">
                <a:off x="1163" y="675"/>
                <a:ext cx="5005" cy="1172"/>
                <a:chOff x="1163" y="675"/>
                <a:chExt cx="5005" cy="1172"/>
              </a:xfrm>
            </p:grpSpPr>
            <p:sp>
              <p:nvSpPr>
                <p:cNvPr id="7" name="文本框 6"/>
                <p:cNvSpPr txBox="1"/>
                <p:nvPr/>
              </p:nvSpPr>
              <p:spPr>
                <a:xfrm>
                  <a:off x="2115" y="1316"/>
                  <a:ext cx="4053" cy="5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l"/>
                  <a:r>
                    <a:rPr lang="en-US" altLang="zh-CN" sz="1600" dirty="0">
                      <a:solidFill>
                        <a:srgbClr val="10705A"/>
                      </a:solidFill>
                      <a:latin typeface="+mj-ea"/>
                      <a:ea typeface="+mj-ea"/>
                    </a:rPr>
                    <a:t>1.1 </a:t>
                  </a:r>
                  <a:r>
                    <a:rPr lang="zh-CN" altLang="en-US" sz="1600" dirty="0">
                      <a:solidFill>
                        <a:srgbClr val="10705A"/>
                      </a:solidFill>
                      <a:latin typeface="+mj-ea"/>
                      <a:ea typeface="+mj-ea"/>
                    </a:rPr>
                    <a:t>项目背景</a:t>
                  </a:r>
                  <a:endParaRPr lang="zh-CN" altLang="en-US" sz="1600" dirty="0">
                    <a:solidFill>
                      <a:srgbClr val="10705A"/>
                    </a:solidFill>
                    <a:latin typeface="+mj-ea"/>
                    <a:ea typeface="+mj-ea"/>
                  </a:endParaRPr>
                </a:p>
              </p:txBody>
            </p:sp>
            <p:grpSp>
              <p:nvGrpSpPr>
                <p:cNvPr id="43" name="组合 42"/>
                <p:cNvGrpSpPr/>
                <p:nvPr/>
              </p:nvGrpSpPr>
              <p:grpSpPr>
                <a:xfrm>
                  <a:off x="1163" y="675"/>
                  <a:ext cx="780" cy="780"/>
                  <a:chOff x="17325" y="9160"/>
                  <a:chExt cx="780" cy="780"/>
                </a:xfrm>
              </p:grpSpPr>
              <p:sp>
                <p:nvSpPr>
                  <p:cNvPr id="35" name="椭圆 34"/>
                  <p:cNvSpPr/>
                  <p:nvPr/>
                </p:nvSpPr>
                <p:spPr>
                  <a:xfrm>
                    <a:off x="17325" y="9160"/>
                    <a:ext cx="780" cy="780"/>
                  </a:xfrm>
                  <a:prstGeom prst="ellipse">
                    <a:avLst/>
                  </a:prstGeom>
                  <a:noFill/>
                  <a:ln>
                    <a:solidFill>
                      <a:srgbClr val="267A63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p>
                    <a:pPr algn="ctr"/>
                    <a:endParaRPr lang="zh-CN" altLang="en-US"/>
                  </a:p>
                </p:txBody>
              </p:sp>
              <p:pic>
                <p:nvPicPr>
                  <p:cNvPr id="41" name="图片 40" descr="森林"/>
                  <p:cNvPicPr>
                    <a:picLocks noChangeAspect="1"/>
                  </p:cNvPicPr>
                  <p:nvPr/>
                </p:nvPicPr>
                <p:blipFill>
                  <a:blip r:embed="rId1">
                    <a:extLst>
                      <a:ext uri="{96DAC541-7B7A-43D3-8B79-37D633B846F1}">
                        <asvg:svgBlip xmlns:asvg="http://schemas.microsoft.com/office/drawing/2016/SVG/main" r:embed="rId2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17391" y="9214"/>
                    <a:ext cx="663" cy="663"/>
                  </a:xfrm>
                  <a:prstGeom prst="rect">
                    <a:avLst/>
                  </a:prstGeom>
                </p:spPr>
              </p:pic>
            </p:grpSp>
          </p:grpSp>
          <p:sp>
            <p:nvSpPr>
              <p:cNvPr id="27" name="文本框 26"/>
              <p:cNvSpPr txBox="1"/>
              <p:nvPr/>
            </p:nvSpPr>
            <p:spPr>
              <a:xfrm>
                <a:off x="671" y="1461"/>
                <a:ext cx="1797" cy="386"/>
              </a:xfrm>
              <a:prstGeom prst="rect">
                <a:avLst/>
              </a:prstGeom>
              <a:noFill/>
            </p:spPr>
            <p:txBody>
              <a:bodyPr wrap="square" rtlCol="0" anchor="t">
                <a:spAutoFit/>
              </a:bodyPr>
              <a:p>
                <a:pPr algn="ctr"/>
                <a:r>
                  <a:rPr lang="zh-CN" altLang="en-US" sz="1000" dirty="0">
                    <a:solidFill>
                      <a:srgbClr val="267A63"/>
                    </a:solidFill>
                    <a:latin typeface="+mj-ea"/>
                    <a:ea typeface="+mj-ea"/>
                    <a:sym typeface="+mn-ea"/>
                  </a:rPr>
                  <a:t>林上鹰眼</a:t>
                </a:r>
                <a:endParaRPr lang="zh-CN" altLang="en-US" sz="1000" dirty="0">
                  <a:solidFill>
                    <a:srgbClr val="267A63"/>
                  </a:solidFill>
                  <a:latin typeface="+mj-ea"/>
                  <a:ea typeface="+mj-ea"/>
                  <a:sym typeface="+mn-ea"/>
                </a:endParaRPr>
              </a:p>
            </p:txBody>
          </p:sp>
        </p:grpSp>
        <p:sp>
          <p:nvSpPr>
            <p:cNvPr id="2" name="文本框 1"/>
            <p:cNvSpPr txBox="1"/>
            <p:nvPr/>
          </p:nvSpPr>
          <p:spPr>
            <a:xfrm>
              <a:off x="2115" y="675"/>
              <a:ext cx="2315" cy="72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l"/>
              <a:r>
                <a:rPr lang="zh-CN" altLang="en-US" sz="2400" dirty="0">
                  <a:latin typeface="+mj-ea"/>
                  <a:ea typeface="+mj-ea"/>
                </a:rPr>
                <a:t>项目回顾</a:t>
              </a:r>
              <a:endParaRPr lang="zh-CN" altLang="en-US" sz="2400" dirty="0">
                <a:latin typeface="+mj-ea"/>
                <a:ea typeface="+mj-ea"/>
              </a:endParaRPr>
            </a:p>
          </p:txBody>
        </p:sp>
      </p:grpSp>
      <p:grpSp>
        <p:nvGrpSpPr>
          <p:cNvPr id="14" name="组合 13"/>
          <p:cNvGrpSpPr/>
          <p:nvPr>
            <p:custDataLst>
              <p:tags r:id="rId3"/>
            </p:custDataLst>
          </p:nvPr>
        </p:nvGrpSpPr>
        <p:grpSpPr>
          <a:xfrm>
            <a:off x="476486" y="1421145"/>
            <a:ext cx="4329861" cy="2530143"/>
            <a:chOff x="1289" y="1949"/>
            <a:chExt cx="6657" cy="3890"/>
          </a:xfrm>
        </p:grpSpPr>
        <p:sp>
          <p:nvSpPr>
            <p:cNvPr id="45" name="矩形 44"/>
            <p:cNvSpPr/>
            <p:nvPr>
              <p:custDataLst>
                <p:tags r:id="rId4"/>
              </p:custDataLst>
            </p:nvPr>
          </p:nvSpPr>
          <p:spPr>
            <a:xfrm>
              <a:off x="1289" y="1949"/>
              <a:ext cx="6657" cy="3890"/>
            </a:xfrm>
            <a:prstGeom prst="rect">
              <a:avLst/>
            </a:prstGeom>
            <a:noFill/>
            <a:ln>
              <a:solidFill>
                <a:srgbClr val="267A6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46" name="文本框 45"/>
            <p:cNvSpPr txBox="1"/>
            <p:nvPr>
              <p:custDataLst>
                <p:tags r:id="rId5"/>
              </p:custDataLst>
            </p:nvPr>
          </p:nvSpPr>
          <p:spPr>
            <a:xfrm>
              <a:off x="1457" y="2250"/>
              <a:ext cx="4533" cy="61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dist"/>
              <a:r>
                <a:rPr lang="zh-CN" altLang="en-US" sz="2000" dirty="0">
                  <a:solidFill>
                    <a:srgbClr val="181717"/>
                  </a:solidFill>
                  <a:latin typeface="+mj-ea"/>
                  <a:ea typeface="+mj-ea"/>
                </a:rPr>
                <a:t>全球森林环境资源</a:t>
              </a:r>
              <a:r>
                <a:rPr lang="zh-CN" altLang="en-US" sz="2000" dirty="0">
                  <a:solidFill>
                    <a:srgbClr val="181717"/>
                  </a:solidFill>
                  <a:latin typeface="+mj-ea"/>
                  <a:ea typeface="+mj-ea"/>
                </a:rPr>
                <a:t>紧张</a:t>
              </a:r>
              <a:endParaRPr lang="zh-CN" altLang="en-US" sz="2000" dirty="0">
                <a:solidFill>
                  <a:srgbClr val="181717"/>
                </a:solidFill>
                <a:latin typeface="+mj-ea"/>
                <a:ea typeface="+mj-ea"/>
              </a:endParaRPr>
            </a:p>
          </p:txBody>
        </p:sp>
        <p:cxnSp>
          <p:nvCxnSpPr>
            <p:cNvPr id="50" name="直接连接符 49"/>
            <p:cNvCxnSpPr/>
            <p:nvPr>
              <p:custDataLst>
                <p:tags r:id="rId6"/>
              </p:custDataLst>
            </p:nvPr>
          </p:nvCxnSpPr>
          <p:spPr>
            <a:xfrm flipV="1">
              <a:off x="1622" y="3040"/>
              <a:ext cx="5519" cy="16"/>
            </a:xfrm>
            <a:prstGeom prst="line">
              <a:avLst/>
            </a:prstGeom>
            <a:ln w="12700">
              <a:solidFill>
                <a:srgbClr val="267A63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1" name="文本框 50"/>
            <p:cNvSpPr txBox="1"/>
            <p:nvPr>
              <p:custDataLst>
                <p:tags r:id="rId7"/>
              </p:custDataLst>
            </p:nvPr>
          </p:nvSpPr>
          <p:spPr>
            <a:xfrm>
              <a:off x="1457" y="3127"/>
              <a:ext cx="6219" cy="118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>
                <a:lnSpc>
                  <a:spcPct val="130000"/>
                </a:lnSpc>
              </a:pPr>
              <a:r>
                <a:rPr lang="zh-CN" altLang="en-US" sz="1600" dirty="0">
                  <a:solidFill>
                    <a:srgbClr val="404040"/>
                  </a:solidFill>
                </a:rPr>
                <a:t>巴西亚马逊地区</a:t>
              </a:r>
              <a:endParaRPr lang="zh-CN" altLang="en-US" sz="1600" dirty="0">
                <a:solidFill>
                  <a:srgbClr val="404040"/>
                </a:solidFill>
              </a:endParaRPr>
            </a:p>
            <a:p>
              <a:pPr>
                <a:lnSpc>
                  <a:spcPct val="130000"/>
                </a:lnSpc>
              </a:pPr>
              <a:r>
                <a:rPr lang="en-US" altLang="zh-CN" b="1" dirty="0">
                  <a:solidFill>
                    <a:schemeClr val="accent6">
                      <a:lumMod val="50000"/>
                    </a:schemeClr>
                  </a:solidFill>
                  <a:latin typeface="黑体" panose="02010609060101010101" charset="-122"/>
                  <a:ea typeface="黑体" panose="02010609060101010101" charset="-122"/>
                  <a:cs typeface="黑体" panose="02010609060101010101" charset="-122"/>
                </a:rPr>
                <a:t>50</a:t>
              </a:r>
              <a:r>
                <a:rPr lang="zh-CN" altLang="en-US" b="1" dirty="0">
                  <a:solidFill>
                    <a:schemeClr val="accent6">
                      <a:lumMod val="50000"/>
                    </a:schemeClr>
                  </a:solidFill>
                  <a:latin typeface="黑体" panose="02010609060101010101" charset="-122"/>
                  <a:ea typeface="黑体" panose="02010609060101010101" charset="-122"/>
                  <a:cs typeface="黑体" panose="02010609060101010101" charset="-122"/>
                </a:rPr>
                <a:t>年内</a:t>
              </a:r>
              <a:r>
                <a:rPr lang="en-US" altLang="zh-CN" b="1" dirty="0">
                  <a:solidFill>
                    <a:schemeClr val="accent6">
                      <a:lumMod val="50000"/>
                    </a:schemeClr>
                  </a:solidFill>
                  <a:latin typeface="黑体" panose="02010609060101010101" charset="-122"/>
                  <a:ea typeface="黑体" panose="02010609060101010101" charset="-122"/>
                  <a:cs typeface="黑体" panose="02010609060101010101" charset="-122"/>
                </a:rPr>
                <a:t>17%</a:t>
              </a:r>
              <a:r>
                <a:rPr lang="zh-CN" altLang="en-US" b="1" dirty="0">
                  <a:solidFill>
                    <a:schemeClr val="accent6">
                      <a:lumMod val="50000"/>
                    </a:schemeClr>
                  </a:solidFill>
                  <a:latin typeface="黑体" panose="02010609060101010101" charset="-122"/>
                  <a:ea typeface="黑体" panose="02010609060101010101" charset="-122"/>
                  <a:cs typeface="黑体" panose="02010609060101010101" charset="-122"/>
                </a:rPr>
                <a:t>的热带雨林被毁</a:t>
              </a:r>
              <a:endParaRPr lang="en-US" altLang="zh-CN" b="1" dirty="0">
                <a:solidFill>
                  <a:srgbClr val="C00000"/>
                </a:solidFill>
                <a:latin typeface="Arial Black" panose="020B0A04020102020204" charset="0"/>
                <a:cs typeface="Arial Black" panose="020B0A04020102020204" charset="0"/>
              </a:endParaRPr>
            </a:p>
          </p:txBody>
        </p:sp>
      </p:grpSp>
      <p:grpSp>
        <p:nvGrpSpPr>
          <p:cNvPr id="20" name="组合 19"/>
          <p:cNvGrpSpPr/>
          <p:nvPr>
            <p:custDataLst>
              <p:tags r:id="rId8"/>
            </p:custDataLst>
          </p:nvPr>
        </p:nvGrpSpPr>
        <p:grpSpPr>
          <a:xfrm>
            <a:off x="475936" y="4149090"/>
            <a:ext cx="4349373" cy="1721017"/>
            <a:chOff x="1109" y="1949"/>
            <a:chExt cx="6687" cy="2646"/>
          </a:xfrm>
        </p:grpSpPr>
        <p:sp>
          <p:nvSpPr>
            <p:cNvPr id="21" name="矩形 20"/>
            <p:cNvSpPr/>
            <p:nvPr>
              <p:custDataLst>
                <p:tags r:id="rId9"/>
              </p:custDataLst>
            </p:nvPr>
          </p:nvSpPr>
          <p:spPr>
            <a:xfrm>
              <a:off x="1109" y="1949"/>
              <a:ext cx="6658" cy="2646"/>
            </a:xfrm>
            <a:prstGeom prst="rect">
              <a:avLst/>
            </a:prstGeom>
            <a:noFill/>
            <a:ln>
              <a:solidFill>
                <a:srgbClr val="267A6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4" name="文本框 23"/>
            <p:cNvSpPr txBox="1"/>
            <p:nvPr>
              <p:custDataLst>
                <p:tags r:id="rId10"/>
              </p:custDataLst>
            </p:nvPr>
          </p:nvSpPr>
          <p:spPr>
            <a:xfrm>
              <a:off x="1262" y="2250"/>
              <a:ext cx="4533" cy="61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dist"/>
              <a:r>
                <a:rPr lang="zh-CN" altLang="en-US" sz="2000" dirty="0">
                  <a:solidFill>
                    <a:srgbClr val="181717"/>
                  </a:solidFill>
                  <a:latin typeface="+mj-ea"/>
                  <a:ea typeface="+mj-ea"/>
                </a:rPr>
                <a:t>国内森林火灾</a:t>
              </a:r>
              <a:r>
                <a:rPr lang="zh-CN" altLang="en-US" sz="2000" dirty="0">
                  <a:solidFill>
                    <a:srgbClr val="181717"/>
                  </a:solidFill>
                  <a:latin typeface="+mj-ea"/>
                  <a:ea typeface="+mj-ea"/>
                </a:rPr>
                <a:t>防不胜防</a:t>
              </a:r>
              <a:endParaRPr lang="zh-CN" altLang="en-US" sz="2000" dirty="0">
                <a:solidFill>
                  <a:srgbClr val="181717"/>
                </a:solidFill>
                <a:latin typeface="+mj-ea"/>
                <a:ea typeface="+mj-ea"/>
              </a:endParaRPr>
            </a:p>
          </p:txBody>
        </p:sp>
        <p:cxnSp>
          <p:nvCxnSpPr>
            <p:cNvPr id="26" name="直接连接符 25"/>
            <p:cNvCxnSpPr/>
            <p:nvPr>
              <p:custDataLst>
                <p:tags r:id="rId11"/>
              </p:custDataLst>
            </p:nvPr>
          </p:nvCxnSpPr>
          <p:spPr>
            <a:xfrm>
              <a:off x="1404" y="3040"/>
              <a:ext cx="5365" cy="0"/>
            </a:xfrm>
            <a:prstGeom prst="line">
              <a:avLst/>
            </a:prstGeom>
            <a:ln w="12700">
              <a:solidFill>
                <a:srgbClr val="267A63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4" name="文本框 33"/>
            <p:cNvSpPr txBox="1"/>
            <p:nvPr>
              <p:custDataLst>
                <p:tags r:id="rId12"/>
              </p:custDataLst>
            </p:nvPr>
          </p:nvSpPr>
          <p:spPr>
            <a:xfrm>
              <a:off x="1247" y="3067"/>
              <a:ext cx="6549" cy="1267"/>
            </a:xfrm>
            <a:prstGeom prst="rect">
              <a:avLst/>
            </a:prstGeom>
            <a:noFill/>
          </p:spPr>
          <p:txBody>
            <a:bodyPr wrap="square" rtlCol="0">
              <a:noAutofit/>
            </a:bodyPr>
            <a:p>
              <a:pPr>
                <a:lnSpc>
                  <a:spcPct val="150000"/>
                </a:lnSpc>
              </a:pPr>
              <a:r>
                <a:rPr lang="en-US" altLang="zh-CN" sz="1600" dirty="0">
                  <a:solidFill>
                    <a:srgbClr val="404040"/>
                  </a:solidFill>
                </a:rPr>
                <a:t>1987</a:t>
              </a:r>
              <a:r>
                <a:rPr lang="zh-CN" altLang="en-US" sz="1600" dirty="0">
                  <a:solidFill>
                    <a:srgbClr val="404040"/>
                  </a:solidFill>
                </a:rPr>
                <a:t>年大兴安岭特大火灾</a:t>
              </a:r>
              <a:endParaRPr lang="zh-CN" altLang="en-US" sz="1600" dirty="0">
                <a:solidFill>
                  <a:srgbClr val="404040"/>
                </a:solidFill>
              </a:endParaRPr>
            </a:p>
            <a:p>
              <a:pPr>
                <a:lnSpc>
                  <a:spcPct val="150000"/>
                </a:lnSpc>
              </a:pPr>
              <a:r>
                <a:rPr b="1" dirty="0">
                  <a:solidFill>
                    <a:schemeClr val="accent6">
                      <a:lumMod val="50000"/>
                    </a:schemeClr>
                  </a:solidFill>
                  <a:latin typeface="黑体" panose="02010609060101010101" charset="-122"/>
                  <a:ea typeface="黑体" panose="02010609060101010101" charset="-122"/>
                  <a:cs typeface="黑体" panose="02010609060101010101" charset="-122"/>
                </a:rPr>
                <a:t>火场总面积1.7万平方千米</a:t>
              </a:r>
              <a:r>
                <a:rPr lang="en-US" b="1" dirty="0">
                  <a:solidFill>
                    <a:schemeClr val="accent6">
                      <a:lumMod val="50000"/>
                    </a:schemeClr>
                  </a:solidFill>
                  <a:latin typeface="黑体" panose="02010609060101010101" charset="-122"/>
                  <a:ea typeface="黑体" panose="02010609060101010101" charset="-122"/>
                  <a:cs typeface="黑体" panose="02010609060101010101" charset="-122"/>
                </a:rPr>
                <a:t> </a:t>
              </a:r>
              <a:r>
                <a:rPr lang="en-US" altLang="zh-CN" b="1" dirty="0">
                  <a:solidFill>
                    <a:srgbClr val="C00000"/>
                  </a:solidFill>
                  <a:latin typeface="黑体" panose="02010609060101010101" charset="-122"/>
                  <a:ea typeface="黑体" panose="02010609060101010101" charset="-122"/>
                  <a:cs typeface="黑体" panose="02010609060101010101" charset="-122"/>
                </a:rPr>
                <a:t>损失超200亿</a:t>
              </a:r>
              <a:endParaRPr lang="zh-CN" altLang="en-US" sz="2000" b="1" dirty="0">
                <a:solidFill>
                  <a:srgbClr val="C00000"/>
                </a:solidFill>
                <a:latin typeface="Arial Black" panose="020B0A04020102020204" charset="0"/>
                <a:cs typeface="Arial Black" panose="020B0A04020102020204" charset="0"/>
              </a:endParaRPr>
            </a:p>
          </p:txBody>
        </p:sp>
      </p:grpSp>
      <p:sp>
        <p:nvSpPr>
          <p:cNvPr id="36" name="文本框 35"/>
          <p:cNvSpPr txBox="1"/>
          <p:nvPr/>
        </p:nvSpPr>
        <p:spPr>
          <a:xfrm>
            <a:off x="577215" y="3004185"/>
            <a:ext cx="4114165" cy="81153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>
              <a:lnSpc>
                <a:spcPct val="130000"/>
              </a:lnSpc>
            </a:pPr>
            <a:r>
              <a:rPr lang="zh-CN" altLang="en-US" sz="1600" dirty="0">
                <a:solidFill>
                  <a:srgbClr val="404040"/>
                </a:solidFill>
                <a:sym typeface="+mn-ea"/>
              </a:rPr>
              <a:t>巴西国家空间研究所（INPE）</a:t>
            </a:r>
            <a:endParaRPr lang="zh-CN" altLang="en-US" sz="1600" dirty="0">
              <a:solidFill>
                <a:srgbClr val="404040"/>
              </a:solidFill>
            </a:endParaRPr>
          </a:p>
          <a:p>
            <a:pPr>
              <a:lnSpc>
                <a:spcPct val="130000"/>
              </a:lnSpc>
            </a:pPr>
            <a:r>
              <a:rPr lang="zh-CN" altLang="en-US" b="1" dirty="0">
                <a:solidFill>
                  <a:schemeClr val="accent6">
                    <a:lumMod val="50000"/>
                  </a:schemeClr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2022年1~2月森林砍伐总面积</a:t>
            </a:r>
            <a:r>
              <a:rPr lang="en-US" altLang="zh-CN" b="1" dirty="0">
                <a:solidFill>
                  <a:schemeClr val="accent6">
                    <a:lumMod val="50000"/>
                  </a:schemeClr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 </a:t>
            </a:r>
            <a:r>
              <a:rPr lang="en-US" altLang="zh-CN" sz="2000" b="1" dirty="0">
                <a:solidFill>
                  <a:srgbClr val="404040"/>
                </a:solidFill>
                <a:latin typeface="Arial Black" panose="020B0A04020102020204" charset="0"/>
                <a:cs typeface="Arial Black" panose="020B0A04020102020204" charset="0"/>
                <a:sym typeface="+mn-ea"/>
              </a:rPr>
              <a:t>= </a:t>
            </a:r>
            <a:r>
              <a:rPr lang="en-US" altLang="zh-CN" b="1" dirty="0">
                <a:solidFill>
                  <a:srgbClr val="C00000"/>
                </a:solidFill>
                <a:latin typeface="Arial Black" panose="020B0A04020102020204" charset="0"/>
                <a:cs typeface="Arial Black" panose="020B0A04020102020204" charset="0"/>
                <a:sym typeface="+mn-ea"/>
              </a:rPr>
              <a:t>4公里</a:t>
            </a:r>
            <a:endParaRPr lang="en-US" altLang="zh-CN" b="1" dirty="0">
              <a:solidFill>
                <a:srgbClr val="C00000"/>
              </a:solidFill>
              <a:latin typeface="Arial Black" panose="020B0A04020102020204" charset="0"/>
              <a:cs typeface="Arial Black" panose="020B0A04020102020204" charset="0"/>
              <a:sym typeface="+mn-ea"/>
            </a:endParaRPr>
          </a:p>
        </p:txBody>
      </p:sp>
      <p:sp>
        <p:nvSpPr>
          <p:cNvPr id="65" name="文本框 64"/>
          <p:cNvSpPr txBox="1"/>
          <p:nvPr/>
        </p:nvSpPr>
        <p:spPr>
          <a:xfrm>
            <a:off x="2655570" y="5953760"/>
            <a:ext cx="6880860" cy="77025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algn="dist"/>
            <a:r>
              <a:rPr lang="en-US" altLang="zh-CN" sz="5400" dirty="0">
                <a:ln>
                  <a:solidFill>
                    <a:srgbClr val="267A63"/>
                  </a:solidFill>
                </a:ln>
                <a:noFill/>
              </a:rPr>
              <a:t> FOREST EAGLE EYE</a:t>
            </a:r>
            <a:endParaRPr lang="zh-CN" altLang="en-US" sz="5400" dirty="0">
              <a:ln>
                <a:solidFill>
                  <a:srgbClr val="267A63"/>
                </a:solidFill>
              </a:ln>
              <a:noFill/>
            </a:endParaRPr>
          </a:p>
        </p:txBody>
      </p:sp>
      <p:cxnSp>
        <p:nvCxnSpPr>
          <p:cNvPr id="66" name="直接连接符 65"/>
          <p:cNvCxnSpPr/>
          <p:nvPr/>
        </p:nvCxnSpPr>
        <p:spPr>
          <a:xfrm>
            <a:off x="5091345" y="1421130"/>
            <a:ext cx="7620" cy="4400550"/>
          </a:xfrm>
          <a:prstGeom prst="line">
            <a:avLst/>
          </a:prstGeom>
          <a:ln w="31750" cap="rnd">
            <a:solidFill>
              <a:schemeClr val="bg2"/>
            </a:solidFill>
            <a:prstDash val="sysDot"/>
            <a:bevel/>
          </a:ln>
          <a:effectLst/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pic>
        <p:nvPicPr>
          <p:cNvPr id="99" name="图片 98"/>
          <p:cNvPicPr/>
          <p:nvPr/>
        </p:nvPicPr>
        <p:blipFill>
          <a:blip r:embed="rId13"/>
          <a:srcRect t="6503" b="26636"/>
          <a:stretch>
            <a:fillRect/>
          </a:stretch>
        </p:blipFill>
        <p:spPr>
          <a:xfrm>
            <a:off x="5432425" y="3729355"/>
            <a:ext cx="5972175" cy="2115185"/>
          </a:xfrm>
          <a:prstGeom prst="rect">
            <a:avLst/>
          </a:prstGeom>
        </p:spPr>
      </p:pic>
      <p:grpSp>
        <p:nvGrpSpPr>
          <p:cNvPr id="200" name="组合 199"/>
          <p:cNvGrpSpPr/>
          <p:nvPr/>
        </p:nvGrpSpPr>
        <p:grpSpPr>
          <a:xfrm>
            <a:off x="5499100" y="1202055"/>
            <a:ext cx="5703570" cy="1135380"/>
            <a:chOff x="9298" y="2412"/>
            <a:chExt cx="8982" cy="1788"/>
          </a:xfrm>
        </p:grpSpPr>
        <p:grpSp>
          <p:nvGrpSpPr>
            <p:cNvPr id="117" name="组合 116"/>
            <p:cNvGrpSpPr/>
            <p:nvPr>
              <p:custDataLst>
                <p:tags r:id="rId14"/>
              </p:custDataLst>
            </p:nvPr>
          </p:nvGrpSpPr>
          <p:grpSpPr>
            <a:xfrm>
              <a:off x="9405" y="2609"/>
              <a:ext cx="130" cy="131"/>
              <a:chOff x="682669" y="10107210"/>
              <a:chExt cx="300000" cy="300469"/>
            </a:xfrm>
          </p:grpSpPr>
          <p:sp>
            <p:nvSpPr>
              <p:cNvPr id="138" name="任意多边形: 形状 27"/>
              <p:cNvSpPr/>
              <p:nvPr>
                <p:custDataLst>
                  <p:tags r:id="rId15"/>
                </p:custDataLst>
              </p:nvPr>
            </p:nvSpPr>
            <p:spPr>
              <a:xfrm>
                <a:off x="682669" y="10107210"/>
                <a:ext cx="286666" cy="293268"/>
              </a:xfrm>
              <a:custGeom>
                <a:avLst/>
                <a:gdLst>
                  <a:gd name="connsiteX0" fmla="*/ 202500 w 286666"/>
                  <a:gd name="connsiteY0" fmla="*/ 292969 h 293268"/>
                  <a:gd name="connsiteX1" fmla="*/ 52500 w 286666"/>
                  <a:gd name="connsiteY1" fmla="*/ 240469 h 293268"/>
                  <a:gd name="connsiteX2" fmla="*/ 0 w 286666"/>
                  <a:gd name="connsiteY2" fmla="*/ 469 h 293268"/>
                  <a:gd name="connsiteX3" fmla="*/ 240000 w 286666"/>
                  <a:gd name="connsiteY3" fmla="*/ 37969 h 293268"/>
                  <a:gd name="connsiteX4" fmla="*/ 285000 w 286666"/>
                  <a:gd name="connsiteY4" fmla="*/ 210469 h 2932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86666" h="293268">
                    <a:moveTo>
                      <a:pt x="202500" y="292969"/>
                    </a:moveTo>
                    <a:cubicBezTo>
                      <a:pt x="202500" y="292969"/>
                      <a:pt x="105000" y="300469"/>
                      <a:pt x="52500" y="240469"/>
                    </a:cubicBezTo>
                    <a:cubicBezTo>
                      <a:pt x="0" y="180469"/>
                      <a:pt x="0" y="469"/>
                      <a:pt x="0" y="469"/>
                    </a:cubicBezTo>
                    <a:cubicBezTo>
                      <a:pt x="0" y="469"/>
                      <a:pt x="180000" y="-7031"/>
                      <a:pt x="240000" y="37969"/>
                    </a:cubicBezTo>
                    <a:cubicBezTo>
                      <a:pt x="300000" y="82969"/>
                      <a:pt x="285000" y="210469"/>
                      <a:pt x="285000" y="210469"/>
                    </a:cubicBezTo>
                  </a:path>
                </a:pathLst>
              </a:custGeom>
              <a:noFill/>
              <a:ln w="9525" cap="rnd">
                <a:solidFill>
                  <a:srgbClr val="267A63"/>
                </a:solidFill>
                <a:prstDash val="solid"/>
                <a:round/>
              </a:ln>
            </p:spPr>
            <p:txBody>
              <a:bodyPr rtlCol="0" anchor="ctr"/>
              <a:p>
                <a:endParaRPr lang="zh-CN" altLang="en-US"/>
              </a:p>
            </p:txBody>
          </p:sp>
          <p:sp>
            <p:nvSpPr>
              <p:cNvPr id="193" name="任意多边形: 形状 28"/>
              <p:cNvSpPr/>
              <p:nvPr>
                <p:custDataLst>
                  <p:tags r:id="rId16"/>
                </p:custDataLst>
              </p:nvPr>
            </p:nvSpPr>
            <p:spPr>
              <a:xfrm>
                <a:off x="772669" y="10175179"/>
                <a:ext cx="210000" cy="232500"/>
              </a:xfrm>
              <a:custGeom>
                <a:avLst/>
                <a:gdLst>
                  <a:gd name="connsiteX0" fmla="*/ 210000 w 210000"/>
                  <a:gd name="connsiteY0" fmla="*/ 232500 h 232500"/>
                  <a:gd name="connsiteX1" fmla="*/ 75000 w 210000"/>
                  <a:gd name="connsiteY1" fmla="*/ 112500 h 232500"/>
                  <a:gd name="connsiteX2" fmla="*/ 0 w 210000"/>
                  <a:gd name="connsiteY2" fmla="*/ 0 h 2325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210000" h="232500">
                    <a:moveTo>
                      <a:pt x="210000" y="232500"/>
                    </a:moveTo>
                    <a:cubicBezTo>
                      <a:pt x="210000" y="232500"/>
                      <a:pt x="126155" y="169136"/>
                      <a:pt x="75000" y="112500"/>
                    </a:cubicBezTo>
                    <a:cubicBezTo>
                      <a:pt x="23845" y="55864"/>
                      <a:pt x="0" y="0"/>
                      <a:pt x="0" y="0"/>
                    </a:cubicBezTo>
                  </a:path>
                </a:pathLst>
              </a:custGeom>
              <a:noFill/>
              <a:ln w="9525" cap="rnd">
                <a:solidFill>
                  <a:srgbClr val="267A63"/>
                </a:solidFill>
                <a:prstDash val="solid"/>
                <a:round/>
              </a:ln>
            </p:spPr>
            <p:txBody>
              <a:bodyPr rtlCol="0" anchor="ctr"/>
              <a:p>
                <a:endParaRPr lang="zh-CN" altLang="en-US"/>
              </a:p>
            </p:txBody>
          </p:sp>
          <p:sp>
            <p:nvSpPr>
              <p:cNvPr id="194" name="任意多边形: 形状 29"/>
              <p:cNvSpPr/>
              <p:nvPr>
                <p:custDataLst>
                  <p:tags r:id="rId17"/>
                </p:custDataLst>
              </p:nvPr>
            </p:nvSpPr>
            <p:spPr>
              <a:xfrm>
                <a:off x="847669" y="10190179"/>
                <a:ext cx="7500" cy="97500"/>
              </a:xfrm>
              <a:custGeom>
                <a:avLst/>
                <a:gdLst>
                  <a:gd name="connsiteX0" fmla="*/ 0 w 7500"/>
                  <a:gd name="connsiteY0" fmla="*/ 97500 h 97500"/>
                  <a:gd name="connsiteX1" fmla="*/ 7500 w 7500"/>
                  <a:gd name="connsiteY1" fmla="*/ 0 h 975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7500" h="97500">
                    <a:moveTo>
                      <a:pt x="0" y="97500"/>
                    </a:moveTo>
                    <a:lnTo>
                      <a:pt x="7500" y="0"/>
                    </a:lnTo>
                  </a:path>
                </a:pathLst>
              </a:custGeom>
              <a:noFill/>
              <a:ln w="9525" cap="rnd">
                <a:solidFill>
                  <a:srgbClr val="267A63"/>
                </a:solidFill>
                <a:prstDash val="solid"/>
                <a:round/>
              </a:ln>
            </p:spPr>
            <p:txBody>
              <a:bodyPr rtlCol="0" anchor="ctr"/>
              <a:p>
                <a:endParaRPr lang="zh-CN" altLang="en-US"/>
              </a:p>
            </p:txBody>
          </p:sp>
          <p:sp>
            <p:nvSpPr>
              <p:cNvPr id="195" name="任意多边形: 形状 30"/>
              <p:cNvSpPr/>
              <p:nvPr>
                <p:custDataLst>
                  <p:tags r:id="rId18"/>
                </p:custDataLst>
              </p:nvPr>
            </p:nvSpPr>
            <p:spPr>
              <a:xfrm>
                <a:off x="772669" y="10280179"/>
                <a:ext cx="75000" cy="7500"/>
              </a:xfrm>
              <a:custGeom>
                <a:avLst/>
                <a:gdLst>
                  <a:gd name="connsiteX0" fmla="*/ 75000 w 75000"/>
                  <a:gd name="connsiteY0" fmla="*/ 7500 h 7500"/>
                  <a:gd name="connsiteX1" fmla="*/ 0 w 75000"/>
                  <a:gd name="connsiteY1" fmla="*/ 0 h 75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75000" h="7500">
                    <a:moveTo>
                      <a:pt x="75000" y="750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rnd">
                <a:solidFill>
                  <a:srgbClr val="267A63"/>
                </a:solidFill>
                <a:prstDash val="solid"/>
                <a:round/>
              </a:ln>
            </p:spPr>
            <p:txBody>
              <a:bodyPr rtlCol="0" anchor="ctr"/>
              <a:p>
                <a:endParaRPr lang="zh-CN" altLang="en-US"/>
              </a:p>
            </p:txBody>
          </p:sp>
        </p:grpSp>
        <p:sp>
          <p:nvSpPr>
            <p:cNvPr id="196" name="椭圆 195"/>
            <p:cNvSpPr/>
            <p:nvPr>
              <p:custDataLst>
                <p:tags r:id="rId19"/>
              </p:custDataLst>
            </p:nvPr>
          </p:nvSpPr>
          <p:spPr>
            <a:xfrm>
              <a:off x="9298" y="2502"/>
              <a:ext cx="344" cy="344"/>
            </a:xfrm>
            <a:prstGeom prst="ellipse">
              <a:avLst/>
            </a:prstGeom>
            <a:noFill/>
            <a:ln>
              <a:solidFill>
                <a:srgbClr val="267A6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97" name="文本框 196"/>
            <p:cNvSpPr txBox="1"/>
            <p:nvPr>
              <p:custDataLst>
                <p:tags r:id="rId20"/>
              </p:custDataLst>
            </p:nvPr>
          </p:nvSpPr>
          <p:spPr>
            <a:xfrm>
              <a:off x="9787" y="2412"/>
              <a:ext cx="6150" cy="5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dist"/>
              <a:r>
                <a:rPr lang="zh-CN" altLang="en-US" sz="1600" dirty="0">
                  <a:solidFill>
                    <a:srgbClr val="181717"/>
                  </a:solidFill>
                  <a:latin typeface="+mj-ea"/>
                  <a:ea typeface="+mj-ea"/>
                </a:rPr>
                <a:t>“绿水金山就是金山银山”的科学论断</a:t>
              </a:r>
              <a:endParaRPr lang="zh-CN" altLang="en-US" sz="1600" dirty="0">
                <a:solidFill>
                  <a:srgbClr val="181717"/>
                </a:solidFill>
                <a:latin typeface="+mj-ea"/>
                <a:ea typeface="+mj-ea"/>
              </a:endParaRPr>
            </a:p>
          </p:txBody>
        </p:sp>
        <p:sp>
          <p:nvSpPr>
            <p:cNvPr id="198" name="文本框 197"/>
            <p:cNvSpPr txBox="1"/>
            <p:nvPr>
              <p:custDataLst>
                <p:tags r:id="rId21"/>
              </p:custDataLst>
            </p:nvPr>
          </p:nvSpPr>
          <p:spPr>
            <a:xfrm>
              <a:off x="9794" y="2806"/>
              <a:ext cx="8486" cy="127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indent="457200">
                <a:lnSpc>
                  <a:spcPct val="130000"/>
                </a:lnSpc>
              </a:pPr>
              <a:r>
                <a:rPr lang="zh-CN" altLang="en-US" sz="1200" dirty="0">
                  <a:solidFill>
                    <a:srgbClr val="404040"/>
                  </a:solidFill>
                </a:rPr>
                <a:t>随着习近平总书记提出“绿水金山就是金山银山”的科学论断的贯彻落实，生态环境、物种和栖息地保护等自然资源相关议题受到的重视程度不断增强，生态文明建设的地位和作用日益凸显。</a:t>
              </a:r>
              <a:endParaRPr lang="zh-CN" altLang="en-US" sz="1200" dirty="0">
                <a:solidFill>
                  <a:srgbClr val="404040"/>
                </a:solidFill>
              </a:endParaRPr>
            </a:p>
          </p:txBody>
        </p:sp>
        <p:sp>
          <p:nvSpPr>
            <p:cNvPr id="199" name="矩形 198"/>
            <p:cNvSpPr/>
            <p:nvPr>
              <p:custDataLst>
                <p:tags r:id="rId22"/>
              </p:custDataLst>
            </p:nvPr>
          </p:nvSpPr>
          <p:spPr>
            <a:xfrm>
              <a:off x="9954" y="4132"/>
              <a:ext cx="680" cy="68"/>
            </a:xfrm>
            <a:prstGeom prst="rect">
              <a:avLst/>
            </a:prstGeom>
            <a:solidFill>
              <a:srgbClr val="267A6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grpSp>
        <p:nvGrpSpPr>
          <p:cNvPr id="211" name="组合 210"/>
          <p:cNvGrpSpPr/>
          <p:nvPr/>
        </p:nvGrpSpPr>
        <p:grpSpPr>
          <a:xfrm>
            <a:off x="5475605" y="2505710"/>
            <a:ext cx="5703570" cy="1144270"/>
            <a:chOff x="9298" y="4490"/>
            <a:chExt cx="8982" cy="1802"/>
          </a:xfrm>
        </p:grpSpPr>
        <p:grpSp>
          <p:nvGrpSpPr>
            <p:cNvPr id="201" name="组合 200"/>
            <p:cNvGrpSpPr/>
            <p:nvPr>
              <p:custDataLst>
                <p:tags r:id="rId23"/>
              </p:custDataLst>
            </p:nvPr>
          </p:nvGrpSpPr>
          <p:grpSpPr>
            <a:xfrm>
              <a:off x="9415" y="4668"/>
              <a:ext cx="109" cy="168"/>
              <a:chOff x="680286" y="7512214"/>
              <a:chExt cx="251385" cy="386747"/>
            </a:xfrm>
          </p:grpSpPr>
          <p:sp>
            <p:nvSpPr>
              <p:cNvPr id="202" name="任意多边形: 形状 14"/>
              <p:cNvSpPr/>
              <p:nvPr>
                <p:custDataLst>
                  <p:tags r:id="rId24"/>
                </p:custDataLst>
              </p:nvPr>
            </p:nvSpPr>
            <p:spPr>
              <a:xfrm rot="19017823">
                <a:off x="680286" y="7512214"/>
                <a:ext cx="251385" cy="386747"/>
              </a:xfrm>
              <a:custGeom>
                <a:avLst/>
                <a:gdLst>
                  <a:gd name="connsiteX0" fmla="*/ 251386 w 251385"/>
                  <a:gd name="connsiteY0" fmla="*/ 193374 h 386747"/>
                  <a:gd name="connsiteX1" fmla="*/ 125693 w 251385"/>
                  <a:gd name="connsiteY1" fmla="*/ 386748 h 386747"/>
                  <a:gd name="connsiteX2" fmla="*/ 0 w 251385"/>
                  <a:gd name="connsiteY2" fmla="*/ 193374 h 386747"/>
                  <a:gd name="connsiteX3" fmla="*/ 125693 w 251385"/>
                  <a:gd name="connsiteY3" fmla="*/ 0 h 386747"/>
                  <a:gd name="connsiteX4" fmla="*/ 251386 w 251385"/>
                  <a:gd name="connsiteY4" fmla="*/ 193374 h 38674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51385" h="386747">
                    <a:moveTo>
                      <a:pt x="251386" y="193374"/>
                    </a:moveTo>
                    <a:cubicBezTo>
                      <a:pt x="251386" y="329642"/>
                      <a:pt x="125693" y="386748"/>
                      <a:pt x="125693" y="386748"/>
                    </a:cubicBezTo>
                    <a:cubicBezTo>
                      <a:pt x="125693" y="386748"/>
                      <a:pt x="0" y="342030"/>
                      <a:pt x="0" y="193374"/>
                    </a:cubicBezTo>
                    <a:cubicBezTo>
                      <a:pt x="0" y="44718"/>
                      <a:pt x="125693" y="0"/>
                      <a:pt x="125693" y="0"/>
                    </a:cubicBezTo>
                    <a:cubicBezTo>
                      <a:pt x="125693" y="0"/>
                      <a:pt x="251386" y="57106"/>
                      <a:pt x="251386" y="193374"/>
                    </a:cubicBezTo>
                    <a:close/>
                  </a:path>
                </a:pathLst>
              </a:custGeom>
              <a:noFill/>
              <a:ln w="9525" cap="rnd">
                <a:solidFill>
                  <a:srgbClr val="267A63"/>
                </a:solidFill>
                <a:prstDash val="solid"/>
                <a:round/>
              </a:ln>
            </p:spPr>
            <p:txBody>
              <a:bodyPr rtlCol="0" anchor="ctr"/>
              <a:p>
                <a:endParaRPr lang="zh-CN" altLang="en-US"/>
              </a:p>
            </p:txBody>
          </p:sp>
          <p:sp>
            <p:nvSpPr>
              <p:cNvPr id="203" name="任意多边形: 形状 15"/>
              <p:cNvSpPr/>
              <p:nvPr>
                <p:custDataLst>
                  <p:tags r:id="rId25"/>
                </p:custDataLst>
              </p:nvPr>
            </p:nvSpPr>
            <p:spPr>
              <a:xfrm rot="19017823">
                <a:off x="862161" y="7732057"/>
                <a:ext cx="48343" cy="48343"/>
              </a:xfrm>
              <a:custGeom>
                <a:avLst/>
                <a:gdLst>
                  <a:gd name="connsiteX0" fmla="*/ 0 w 48343"/>
                  <a:gd name="connsiteY0" fmla="*/ 48343 h 48343"/>
                  <a:gd name="connsiteX1" fmla="*/ 48343 w 48343"/>
                  <a:gd name="connsiteY1" fmla="*/ 0 h 483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48343" h="48343">
                    <a:moveTo>
                      <a:pt x="0" y="48343"/>
                    </a:moveTo>
                    <a:lnTo>
                      <a:pt x="48343" y="0"/>
                    </a:lnTo>
                  </a:path>
                </a:pathLst>
              </a:custGeom>
              <a:noFill/>
              <a:ln w="9525" cap="rnd">
                <a:solidFill>
                  <a:srgbClr val="267A63"/>
                </a:solidFill>
                <a:prstDash val="solid"/>
                <a:round/>
              </a:ln>
            </p:spPr>
            <p:txBody>
              <a:bodyPr rtlCol="0" anchor="ctr"/>
              <a:p>
                <a:endParaRPr lang="zh-CN" altLang="en-US"/>
              </a:p>
            </p:txBody>
          </p:sp>
          <p:sp>
            <p:nvSpPr>
              <p:cNvPr id="204" name="任意多边形: 形状 16"/>
              <p:cNvSpPr/>
              <p:nvPr>
                <p:custDataLst>
                  <p:tags r:id="rId26"/>
                </p:custDataLst>
              </p:nvPr>
            </p:nvSpPr>
            <p:spPr>
              <a:xfrm rot="19017823">
                <a:off x="780636" y="7715580"/>
                <a:ext cx="48343" cy="48343"/>
              </a:xfrm>
              <a:custGeom>
                <a:avLst/>
                <a:gdLst>
                  <a:gd name="connsiteX0" fmla="*/ 48343 w 48343"/>
                  <a:gd name="connsiteY0" fmla="*/ 48343 h 48343"/>
                  <a:gd name="connsiteX1" fmla="*/ 0 w 48343"/>
                  <a:gd name="connsiteY1" fmla="*/ 0 h 483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48343" h="48343">
                    <a:moveTo>
                      <a:pt x="48343" y="48343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rnd">
                <a:solidFill>
                  <a:srgbClr val="267A63"/>
                </a:solidFill>
                <a:prstDash val="solid"/>
                <a:round/>
              </a:ln>
            </p:spPr>
            <p:txBody>
              <a:bodyPr rtlCol="0" anchor="ctr"/>
              <a:p>
                <a:endParaRPr lang="zh-CN" altLang="en-US"/>
              </a:p>
            </p:txBody>
          </p:sp>
          <p:sp>
            <p:nvSpPr>
              <p:cNvPr id="205" name="任意多边形: 形状 17"/>
              <p:cNvSpPr/>
              <p:nvPr>
                <p:custDataLst>
                  <p:tags r:id="rId27"/>
                </p:custDataLst>
              </p:nvPr>
            </p:nvSpPr>
            <p:spPr>
              <a:xfrm rot="19017823">
                <a:off x="776380" y="7640185"/>
                <a:ext cx="48343" cy="48343"/>
              </a:xfrm>
              <a:custGeom>
                <a:avLst/>
                <a:gdLst>
                  <a:gd name="connsiteX0" fmla="*/ 0 w 48343"/>
                  <a:gd name="connsiteY0" fmla="*/ 48343 h 48343"/>
                  <a:gd name="connsiteX1" fmla="*/ 48343 w 48343"/>
                  <a:gd name="connsiteY1" fmla="*/ 0 h 483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48343" h="48343">
                    <a:moveTo>
                      <a:pt x="0" y="48343"/>
                    </a:moveTo>
                    <a:lnTo>
                      <a:pt x="48343" y="0"/>
                    </a:lnTo>
                  </a:path>
                </a:pathLst>
              </a:custGeom>
              <a:noFill/>
              <a:ln w="9525" cap="rnd">
                <a:solidFill>
                  <a:srgbClr val="267A63"/>
                </a:solidFill>
                <a:prstDash val="solid"/>
                <a:round/>
              </a:ln>
            </p:spPr>
            <p:txBody>
              <a:bodyPr rtlCol="0" anchor="ctr"/>
              <a:p>
                <a:endParaRPr lang="zh-CN" altLang="en-US"/>
              </a:p>
            </p:txBody>
          </p:sp>
          <p:sp>
            <p:nvSpPr>
              <p:cNvPr id="206" name="任意多边形: 形状 18"/>
              <p:cNvSpPr/>
              <p:nvPr>
                <p:custDataLst>
                  <p:tags r:id="rId28"/>
                </p:custDataLst>
              </p:nvPr>
            </p:nvSpPr>
            <p:spPr>
              <a:xfrm rot="19017823">
                <a:off x="837670" y="7592593"/>
                <a:ext cx="9668" cy="290060"/>
              </a:xfrm>
              <a:custGeom>
                <a:avLst/>
                <a:gdLst>
                  <a:gd name="connsiteX0" fmla="*/ 0 w 9668"/>
                  <a:gd name="connsiteY0" fmla="*/ 290061 h 290060"/>
                  <a:gd name="connsiteX1" fmla="*/ 0 w 9668"/>
                  <a:gd name="connsiteY1" fmla="*/ 0 h 2900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9668" h="290060">
                    <a:moveTo>
                      <a:pt x="0" y="290061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rnd">
                <a:solidFill>
                  <a:srgbClr val="267A63"/>
                </a:solidFill>
                <a:prstDash val="solid"/>
                <a:round/>
              </a:ln>
            </p:spPr>
            <p:txBody>
              <a:bodyPr rtlCol="0" anchor="ctr"/>
              <a:p>
                <a:endParaRPr lang="zh-CN" altLang="en-US"/>
              </a:p>
            </p:txBody>
          </p:sp>
        </p:grpSp>
        <p:sp>
          <p:nvSpPr>
            <p:cNvPr id="207" name="椭圆 206"/>
            <p:cNvSpPr/>
            <p:nvPr>
              <p:custDataLst>
                <p:tags r:id="rId29"/>
              </p:custDataLst>
            </p:nvPr>
          </p:nvSpPr>
          <p:spPr>
            <a:xfrm>
              <a:off x="9298" y="4581"/>
              <a:ext cx="344" cy="344"/>
            </a:xfrm>
            <a:prstGeom prst="ellipse">
              <a:avLst/>
            </a:prstGeom>
            <a:noFill/>
            <a:ln>
              <a:solidFill>
                <a:srgbClr val="267A6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08" name="文本框 207"/>
            <p:cNvSpPr txBox="1"/>
            <p:nvPr>
              <p:custDataLst>
                <p:tags r:id="rId30"/>
              </p:custDataLst>
            </p:nvPr>
          </p:nvSpPr>
          <p:spPr>
            <a:xfrm>
              <a:off x="9787" y="4490"/>
              <a:ext cx="6479" cy="5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dist"/>
              <a:r>
                <a:rPr lang="zh-CN" altLang="en-US" sz="1600" dirty="0">
                  <a:solidFill>
                    <a:srgbClr val="181717"/>
                  </a:solidFill>
                  <a:latin typeface="+mj-ea"/>
                  <a:ea typeface="+mj-ea"/>
                </a:rPr>
                <a:t>2022年</a:t>
              </a:r>
              <a:r>
                <a:rPr lang="en-US" altLang="zh-CN" sz="1600" dirty="0">
                  <a:solidFill>
                    <a:srgbClr val="181717"/>
                  </a:solidFill>
                  <a:latin typeface="+mj-ea"/>
                  <a:ea typeface="+mj-ea"/>
                </a:rPr>
                <a:t>:</a:t>
              </a:r>
              <a:r>
                <a:rPr lang="zh-CN" altLang="en-US" sz="1600" dirty="0">
                  <a:solidFill>
                    <a:srgbClr val="181717"/>
                  </a:solidFill>
                  <a:latin typeface="+mj-ea"/>
                  <a:ea typeface="+mj-ea"/>
                </a:rPr>
                <a:t>生态环境监管以及生态赔偿机制</a:t>
              </a:r>
              <a:endParaRPr lang="zh-CN" altLang="en-US" sz="1600" dirty="0">
                <a:solidFill>
                  <a:srgbClr val="181717"/>
                </a:solidFill>
                <a:latin typeface="+mj-ea"/>
                <a:ea typeface="+mj-ea"/>
              </a:endParaRPr>
            </a:p>
          </p:txBody>
        </p:sp>
        <p:sp>
          <p:nvSpPr>
            <p:cNvPr id="209" name="文本框 208"/>
            <p:cNvSpPr txBox="1"/>
            <p:nvPr>
              <p:custDataLst>
                <p:tags r:id="rId31"/>
              </p:custDataLst>
            </p:nvPr>
          </p:nvSpPr>
          <p:spPr>
            <a:xfrm>
              <a:off x="9794" y="4884"/>
              <a:ext cx="8486" cy="127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indent="457200">
                <a:lnSpc>
                  <a:spcPct val="130000"/>
                </a:lnSpc>
              </a:pPr>
              <a:r>
                <a:rPr lang="zh-CN" altLang="en-US" sz="1200" dirty="0">
                  <a:solidFill>
                    <a:srgbClr val="404040"/>
                  </a:solidFill>
                </a:rPr>
                <a:t>于2025年建立较为完善的生态保护监管政策制度和法规标准体系、全国生态监测监督评估网络以及重点地区的常态化遥感监测，这是我国首次制定生态保护的监管规划。</a:t>
              </a:r>
              <a:endParaRPr lang="zh-CN" altLang="en-US" sz="1200" dirty="0">
                <a:solidFill>
                  <a:srgbClr val="404040"/>
                </a:solidFill>
              </a:endParaRPr>
            </a:p>
          </p:txBody>
        </p:sp>
        <p:sp>
          <p:nvSpPr>
            <p:cNvPr id="210" name="矩形 209"/>
            <p:cNvSpPr/>
            <p:nvPr>
              <p:custDataLst>
                <p:tags r:id="rId32"/>
              </p:custDataLst>
            </p:nvPr>
          </p:nvSpPr>
          <p:spPr>
            <a:xfrm>
              <a:off x="9954" y="6224"/>
              <a:ext cx="680" cy="68"/>
            </a:xfrm>
            <a:prstGeom prst="rect">
              <a:avLst/>
            </a:prstGeom>
            <a:solidFill>
              <a:srgbClr val="267A6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组合 8"/>
          <p:cNvGrpSpPr/>
          <p:nvPr/>
        </p:nvGrpSpPr>
        <p:grpSpPr>
          <a:xfrm flipH="1">
            <a:off x="11209675" y="476250"/>
            <a:ext cx="299700" cy="230924"/>
            <a:chOff x="197812" y="302476"/>
            <a:chExt cx="299700" cy="230924"/>
          </a:xfrm>
          <a:solidFill>
            <a:srgbClr val="267A63"/>
          </a:solidFill>
        </p:grpSpPr>
        <p:sp>
          <p:nvSpPr>
            <p:cNvPr id="10" name="矩形: 圆角 9"/>
            <p:cNvSpPr/>
            <p:nvPr/>
          </p:nvSpPr>
          <p:spPr>
            <a:xfrm>
              <a:off x="197812" y="302476"/>
              <a:ext cx="299700" cy="29970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1" name="矩形: 圆角 10"/>
            <p:cNvSpPr/>
            <p:nvPr/>
          </p:nvSpPr>
          <p:spPr>
            <a:xfrm>
              <a:off x="197812" y="503430"/>
              <a:ext cx="179820" cy="29970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" name="矩形: 圆角 11"/>
            <p:cNvSpPr/>
            <p:nvPr/>
          </p:nvSpPr>
          <p:spPr>
            <a:xfrm>
              <a:off x="197812" y="402953"/>
              <a:ext cx="239760" cy="29970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3" name="矩形 12"/>
          <p:cNvSpPr/>
          <p:nvPr/>
        </p:nvSpPr>
        <p:spPr>
          <a:xfrm>
            <a:off x="0" y="6781290"/>
            <a:ext cx="12192000" cy="76710"/>
          </a:xfrm>
          <a:prstGeom prst="rect">
            <a:avLst/>
          </a:prstGeom>
          <a:solidFill>
            <a:srgbClr val="267A6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92" name="组合 191"/>
          <p:cNvGrpSpPr/>
          <p:nvPr/>
        </p:nvGrpSpPr>
        <p:grpSpPr>
          <a:xfrm>
            <a:off x="426085" y="428625"/>
            <a:ext cx="3490595" cy="744220"/>
            <a:chOff x="671" y="675"/>
            <a:chExt cx="5497" cy="1172"/>
          </a:xfrm>
        </p:grpSpPr>
        <p:grpSp>
          <p:nvGrpSpPr>
            <p:cNvPr id="28" name="组合 27"/>
            <p:cNvGrpSpPr/>
            <p:nvPr/>
          </p:nvGrpSpPr>
          <p:grpSpPr>
            <a:xfrm>
              <a:off x="671" y="675"/>
              <a:ext cx="5497" cy="1172"/>
              <a:chOff x="671" y="675"/>
              <a:chExt cx="5497" cy="1172"/>
            </a:xfrm>
          </p:grpSpPr>
          <p:grpSp>
            <p:nvGrpSpPr>
              <p:cNvPr id="25" name="组合 24"/>
              <p:cNvGrpSpPr/>
              <p:nvPr/>
            </p:nvGrpSpPr>
            <p:grpSpPr>
              <a:xfrm rot="0">
                <a:off x="1163" y="675"/>
                <a:ext cx="5005" cy="1172"/>
                <a:chOff x="1163" y="675"/>
                <a:chExt cx="5005" cy="1172"/>
              </a:xfrm>
            </p:grpSpPr>
            <p:sp>
              <p:nvSpPr>
                <p:cNvPr id="7" name="文本框 6"/>
                <p:cNvSpPr txBox="1"/>
                <p:nvPr/>
              </p:nvSpPr>
              <p:spPr>
                <a:xfrm>
                  <a:off x="2115" y="1316"/>
                  <a:ext cx="4053" cy="5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l"/>
                  <a:r>
                    <a:rPr lang="en-US" altLang="zh-CN" sz="1600" dirty="0">
                      <a:solidFill>
                        <a:srgbClr val="10705A"/>
                      </a:solidFill>
                      <a:latin typeface="+mj-ea"/>
                      <a:ea typeface="+mj-ea"/>
                    </a:rPr>
                    <a:t>1.2 </a:t>
                  </a:r>
                  <a:r>
                    <a:rPr lang="zh-CN" altLang="en-US" sz="1600" dirty="0">
                      <a:solidFill>
                        <a:srgbClr val="10705A"/>
                      </a:solidFill>
                      <a:latin typeface="+mj-ea"/>
                      <a:ea typeface="+mj-ea"/>
                    </a:rPr>
                    <a:t>需求分析描述</a:t>
                  </a:r>
                  <a:endParaRPr lang="zh-CN" altLang="en-US" sz="1600" dirty="0">
                    <a:solidFill>
                      <a:srgbClr val="10705A"/>
                    </a:solidFill>
                    <a:latin typeface="+mj-ea"/>
                    <a:ea typeface="+mj-ea"/>
                  </a:endParaRPr>
                </a:p>
              </p:txBody>
            </p:sp>
            <p:grpSp>
              <p:nvGrpSpPr>
                <p:cNvPr id="43" name="组合 42"/>
                <p:cNvGrpSpPr/>
                <p:nvPr/>
              </p:nvGrpSpPr>
              <p:grpSpPr>
                <a:xfrm>
                  <a:off x="1163" y="675"/>
                  <a:ext cx="780" cy="780"/>
                  <a:chOff x="17325" y="9160"/>
                  <a:chExt cx="780" cy="780"/>
                </a:xfrm>
              </p:grpSpPr>
              <p:sp>
                <p:nvSpPr>
                  <p:cNvPr id="35" name="椭圆 34"/>
                  <p:cNvSpPr/>
                  <p:nvPr/>
                </p:nvSpPr>
                <p:spPr>
                  <a:xfrm>
                    <a:off x="17325" y="9160"/>
                    <a:ext cx="780" cy="780"/>
                  </a:xfrm>
                  <a:prstGeom prst="ellipse">
                    <a:avLst/>
                  </a:prstGeom>
                  <a:noFill/>
                  <a:ln>
                    <a:solidFill>
                      <a:srgbClr val="267A63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p>
                    <a:pPr algn="ctr"/>
                    <a:endParaRPr lang="zh-CN" altLang="en-US"/>
                  </a:p>
                </p:txBody>
              </p:sp>
              <p:pic>
                <p:nvPicPr>
                  <p:cNvPr id="41" name="图片 40" descr="森林"/>
                  <p:cNvPicPr>
                    <a:picLocks noChangeAspect="1"/>
                  </p:cNvPicPr>
                  <p:nvPr/>
                </p:nvPicPr>
                <p:blipFill>
                  <a:blip r:embed="rId1">
                    <a:extLst>
                      <a:ext uri="{96DAC541-7B7A-43D3-8B79-37D633B846F1}">
                        <asvg:svgBlip xmlns:asvg="http://schemas.microsoft.com/office/drawing/2016/SVG/main" r:embed="rId2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17391" y="9214"/>
                    <a:ext cx="663" cy="663"/>
                  </a:xfrm>
                  <a:prstGeom prst="rect">
                    <a:avLst/>
                  </a:prstGeom>
                </p:spPr>
              </p:pic>
            </p:grpSp>
          </p:grpSp>
          <p:sp>
            <p:nvSpPr>
              <p:cNvPr id="27" name="文本框 26"/>
              <p:cNvSpPr txBox="1"/>
              <p:nvPr/>
            </p:nvSpPr>
            <p:spPr>
              <a:xfrm>
                <a:off x="671" y="1461"/>
                <a:ext cx="1797" cy="386"/>
              </a:xfrm>
              <a:prstGeom prst="rect">
                <a:avLst/>
              </a:prstGeom>
              <a:noFill/>
            </p:spPr>
            <p:txBody>
              <a:bodyPr wrap="square" rtlCol="0" anchor="t">
                <a:spAutoFit/>
              </a:bodyPr>
              <a:p>
                <a:pPr algn="ctr"/>
                <a:r>
                  <a:rPr lang="zh-CN" altLang="en-US" sz="1000" dirty="0">
                    <a:solidFill>
                      <a:srgbClr val="267A63"/>
                    </a:solidFill>
                    <a:latin typeface="+mj-ea"/>
                    <a:ea typeface="+mj-ea"/>
                    <a:sym typeface="+mn-ea"/>
                  </a:rPr>
                  <a:t>林上鹰眼</a:t>
                </a:r>
                <a:endParaRPr lang="zh-CN" altLang="en-US" sz="1000" dirty="0">
                  <a:solidFill>
                    <a:srgbClr val="267A63"/>
                  </a:solidFill>
                  <a:latin typeface="+mj-ea"/>
                  <a:ea typeface="+mj-ea"/>
                  <a:sym typeface="+mn-ea"/>
                </a:endParaRPr>
              </a:p>
            </p:txBody>
          </p:sp>
        </p:grpSp>
        <p:sp>
          <p:nvSpPr>
            <p:cNvPr id="2" name="文本框 1"/>
            <p:cNvSpPr txBox="1"/>
            <p:nvPr/>
          </p:nvSpPr>
          <p:spPr>
            <a:xfrm>
              <a:off x="2115" y="675"/>
              <a:ext cx="2315" cy="72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l"/>
              <a:r>
                <a:rPr lang="zh-CN" altLang="en-US" sz="2400" dirty="0">
                  <a:latin typeface="+mj-ea"/>
                  <a:ea typeface="+mj-ea"/>
                </a:rPr>
                <a:t>项目回顾</a:t>
              </a:r>
              <a:endParaRPr lang="zh-CN" altLang="en-US" sz="2400" dirty="0">
                <a:latin typeface="+mj-ea"/>
                <a:ea typeface="+mj-ea"/>
              </a:endParaRPr>
            </a:p>
          </p:txBody>
        </p:sp>
      </p:grpSp>
      <p:pic>
        <p:nvPicPr>
          <p:cNvPr id="139" name="图片 138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448" b="172"/>
          <a:stretch>
            <a:fillRect/>
          </a:stretch>
        </p:blipFill>
        <p:spPr>
          <a:xfrm>
            <a:off x="0" y="5563870"/>
            <a:ext cx="12192000" cy="1217930"/>
          </a:xfrm>
          <a:prstGeom prst="rect">
            <a:avLst/>
          </a:prstGeom>
        </p:spPr>
      </p:pic>
      <p:grpSp>
        <p:nvGrpSpPr>
          <p:cNvPr id="137" name="组合 136"/>
          <p:cNvGrpSpPr/>
          <p:nvPr>
            <p:custDataLst>
              <p:tags r:id="rId4"/>
            </p:custDataLst>
          </p:nvPr>
        </p:nvGrpSpPr>
        <p:grpSpPr>
          <a:xfrm>
            <a:off x="426085" y="1405255"/>
            <a:ext cx="5254625" cy="3937000"/>
            <a:chOff x="1162" y="2227"/>
            <a:chExt cx="8275" cy="6200"/>
          </a:xfrm>
        </p:grpSpPr>
        <p:grpSp>
          <p:nvGrpSpPr>
            <p:cNvPr id="77" name="组合 76"/>
            <p:cNvGrpSpPr/>
            <p:nvPr>
              <p:custDataLst>
                <p:tags r:id="rId5"/>
              </p:custDataLst>
            </p:nvPr>
          </p:nvGrpSpPr>
          <p:grpSpPr>
            <a:xfrm>
              <a:off x="1163" y="2227"/>
              <a:ext cx="8274" cy="2896"/>
              <a:chOff x="3397" y="2435"/>
              <a:chExt cx="8274" cy="2896"/>
            </a:xfrm>
          </p:grpSpPr>
          <p:sp>
            <p:nvSpPr>
              <p:cNvPr id="3" name="矩形: 圆角 25"/>
              <p:cNvSpPr/>
              <p:nvPr>
                <p:custDataLst>
                  <p:tags r:id="rId6"/>
                </p:custDataLst>
              </p:nvPr>
            </p:nvSpPr>
            <p:spPr>
              <a:xfrm>
                <a:off x="3397" y="4607"/>
                <a:ext cx="2622" cy="506"/>
              </a:xfrm>
              <a:prstGeom prst="roundRect">
                <a:avLst>
                  <a:gd name="adj" fmla="val 50000"/>
                </a:avLst>
              </a:prstGeom>
              <a:solidFill>
                <a:srgbClr val="267A6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/>
              </a:p>
            </p:txBody>
          </p:sp>
          <p:sp>
            <p:nvSpPr>
              <p:cNvPr id="4" name="文本框 3"/>
              <p:cNvSpPr txBox="1"/>
              <p:nvPr>
                <p:custDataLst>
                  <p:tags r:id="rId7"/>
                </p:custDataLst>
              </p:nvPr>
            </p:nvSpPr>
            <p:spPr>
              <a:xfrm>
                <a:off x="3528" y="4607"/>
                <a:ext cx="2360" cy="5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p>
                <a:pPr lvl="0" algn="ctr">
                  <a:buClrTx/>
                  <a:buSzTx/>
                  <a:buFontTx/>
                </a:pPr>
                <a:r>
                  <a:rPr lang="zh-CN" altLang="en-US" sz="1400" dirty="0">
                    <a:solidFill>
                      <a:schemeClr val="bg1"/>
                    </a:solidFill>
                    <a:latin typeface="+mj-ea"/>
                    <a:ea typeface="+mj-ea"/>
                    <a:sym typeface="+mn-ea"/>
                  </a:rPr>
                  <a:t>反馈建议收集</a:t>
                </a:r>
                <a:endParaRPr lang="zh-CN" altLang="en-US" sz="1400" dirty="0">
                  <a:solidFill>
                    <a:schemeClr val="bg1"/>
                  </a:solidFill>
                  <a:latin typeface="+mj-ea"/>
                  <a:ea typeface="+mj-ea"/>
                  <a:sym typeface="+mn-ea"/>
                </a:endParaRPr>
              </a:p>
            </p:txBody>
          </p:sp>
          <p:sp>
            <p:nvSpPr>
              <p:cNvPr id="5" name="椭圆 4"/>
              <p:cNvSpPr/>
              <p:nvPr>
                <p:custDataLst>
                  <p:tags r:id="rId8"/>
                </p:custDataLst>
              </p:nvPr>
            </p:nvSpPr>
            <p:spPr>
              <a:xfrm>
                <a:off x="6327" y="4607"/>
                <a:ext cx="516" cy="516"/>
              </a:xfrm>
              <a:prstGeom prst="ellipse">
                <a:avLst/>
              </a:prstGeom>
              <a:noFill/>
              <a:ln>
                <a:solidFill>
                  <a:srgbClr val="267A63"/>
                </a:solidFill>
              </a:ln>
              <a:effectLst>
                <a:outerShdw blurRad="63500" sx="102000" sy="102000" algn="ctr" rotWithShape="0">
                  <a:prstClr val="black">
                    <a:alpha val="3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 dirty="0"/>
              </a:p>
            </p:txBody>
          </p:sp>
          <p:grpSp>
            <p:nvGrpSpPr>
              <p:cNvPr id="61" name="组合 60"/>
              <p:cNvGrpSpPr/>
              <p:nvPr>
                <p:custDataLst>
                  <p:tags r:id="rId9"/>
                </p:custDataLst>
              </p:nvPr>
            </p:nvGrpSpPr>
            <p:grpSpPr>
              <a:xfrm rot="0">
                <a:off x="6487" y="4765"/>
                <a:ext cx="198" cy="198"/>
                <a:chOff x="811212" y="4057300"/>
                <a:chExt cx="146078" cy="146306"/>
              </a:xfrm>
            </p:grpSpPr>
            <p:sp>
              <p:nvSpPr>
                <p:cNvPr id="57" name="任意多边形: 形状 56"/>
                <p:cNvSpPr/>
                <p:nvPr>
                  <p:custDataLst>
                    <p:tags r:id="rId10"/>
                  </p:custDataLst>
                </p:nvPr>
              </p:nvSpPr>
              <p:spPr>
                <a:xfrm>
                  <a:off x="811212" y="4057300"/>
                  <a:ext cx="139585" cy="142800"/>
                </a:xfrm>
                <a:custGeom>
                  <a:avLst/>
                  <a:gdLst>
                    <a:gd name="connsiteX0" fmla="*/ 98603 w 139585"/>
                    <a:gd name="connsiteY0" fmla="*/ 142655 h 142800"/>
                    <a:gd name="connsiteX1" fmla="*/ 25564 w 139585"/>
                    <a:gd name="connsiteY1" fmla="*/ 117091 h 142800"/>
                    <a:gd name="connsiteX2" fmla="*/ 0 w 139585"/>
                    <a:gd name="connsiteY2" fmla="*/ 228 h 142800"/>
                    <a:gd name="connsiteX3" fmla="*/ 116863 w 139585"/>
                    <a:gd name="connsiteY3" fmla="*/ 18488 h 142800"/>
                    <a:gd name="connsiteX4" fmla="*/ 138774 w 139585"/>
                    <a:gd name="connsiteY4" fmla="*/ 102483 h 1428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39585" h="142800">
                      <a:moveTo>
                        <a:pt x="98603" y="142655"/>
                      </a:moveTo>
                      <a:cubicBezTo>
                        <a:pt x="98603" y="142655"/>
                        <a:pt x="51127" y="146307"/>
                        <a:pt x="25564" y="117091"/>
                      </a:cubicBezTo>
                      <a:cubicBezTo>
                        <a:pt x="0" y="87875"/>
                        <a:pt x="0" y="228"/>
                        <a:pt x="0" y="228"/>
                      </a:cubicBezTo>
                      <a:cubicBezTo>
                        <a:pt x="0" y="228"/>
                        <a:pt x="87647" y="-3424"/>
                        <a:pt x="116863" y="18488"/>
                      </a:cubicBezTo>
                      <a:cubicBezTo>
                        <a:pt x="146078" y="40400"/>
                        <a:pt x="138774" y="102483"/>
                        <a:pt x="138774" y="102483"/>
                      </a:cubicBezTo>
                    </a:path>
                  </a:pathLst>
                </a:custGeom>
                <a:noFill/>
                <a:ln w="12700" cap="rnd">
                  <a:solidFill>
                    <a:srgbClr val="267A63"/>
                  </a:solidFill>
                  <a:prstDash val="solid"/>
                  <a:round/>
                </a:ln>
              </p:spPr>
              <p:txBody>
                <a:bodyPr rtlCol="0" anchor="ctr"/>
                <a:p>
                  <a:endParaRPr lang="zh-CN" altLang="en-US"/>
                </a:p>
              </p:txBody>
            </p:sp>
            <p:sp>
              <p:nvSpPr>
                <p:cNvPr id="58" name="任意多边形: 形状 57"/>
                <p:cNvSpPr/>
                <p:nvPr>
                  <p:custDataLst>
                    <p:tags r:id="rId11"/>
                  </p:custDataLst>
                </p:nvPr>
              </p:nvSpPr>
              <p:spPr>
                <a:xfrm>
                  <a:off x="855036" y="4090396"/>
                  <a:ext cx="102254" cy="113210"/>
                </a:xfrm>
                <a:custGeom>
                  <a:avLst/>
                  <a:gdLst>
                    <a:gd name="connsiteX0" fmla="*/ 102255 w 102254"/>
                    <a:gd name="connsiteY0" fmla="*/ 113211 h 113210"/>
                    <a:gd name="connsiteX1" fmla="*/ 36520 w 102254"/>
                    <a:gd name="connsiteY1" fmla="*/ 54779 h 113210"/>
                    <a:gd name="connsiteX2" fmla="*/ 0 w 102254"/>
                    <a:gd name="connsiteY2" fmla="*/ 0 h 11321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02254" h="113210">
                      <a:moveTo>
                        <a:pt x="102255" y="113211"/>
                      </a:moveTo>
                      <a:cubicBezTo>
                        <a:pt x="102255" y="113211"/>
                        <a:pt x="61429" y="82357"/>
                        <a:pt x="36520" y="54779"/>
                      </a:cubicBezTo>
                      <a:cubicBezTo>
                        <a:pt x="11611" y="27202"/>
                        <a:pt x="0" y="0"/>
                        <a:pt x="0" y="0"/>
                      </a:cubicBezTo>
                    </a:path>
                  </a:pathLst>
                </a:custGeom>
                <a:noFill/>
                <a:ln w="12700" cap="rnd">
                  <a:solidFill>
                    <a:srgbClr val="267A63"/>
                  </a:solidFill>
                  <a:prstDash val="solid"/>
                  <a:round/>
                </a:ln>
              </p:spPr>
              <p:txBody>
                <a:bodyPr rtlCol="0" anchor="ctr"/>
                <a:p>
                  <a:endParaRPr lang="zh-CN" altLang="en-US"/>
                </a:p>
              </p:txBody>
            </p:sp>
            <p:sp>
              <p:nvSpPr>
                <p:cNvPr id="59" name="任意多边形: 形状 58"/>
                <p:cNvSpPr/>
                <p:nvPr>
                  <p:custDataLst>
                    <p:tags r:id="rId12"/>
                  </p:custDataLst>
                </p:nvPr>
              </p:nvSpPr>
              <p:spPr>
                <a:xfrm>
                  <a:off x="891555" y="4097700"/>
                  <a:ext cx="3651" cy="47475"/>
                </a:xfrm>
                <a:custGeom>
                  <a:avLst/>
                  <a:gdLst>
                    <a:gd name="connsiteX0" fmla="*/ 0 w 3651"/>
                    <a:gd name="connsiteY0" fmla="*/ 47475 h 47475"/>
                    <a:gd name="connsiteX1" fmla="*/ 3652 w 3651"/>
                    <a:gd name="connsiteY1" fmla="*/ 0 h 474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3651" h="47475">
                      <a:moveTo>
                        <a:pt x="0" y="47475"/>
                      </a:moveTo>
                      <a:lnTo>
                        <a:pt x="3652" y="0"/>
                      </a:lnTo>
                    </a:path>
                  </a:pathLst>
                </a:custGeom>
                <a:noFill/>
                <a:ln w="12700" cap="rnd">
                  <a:solidFill>
                    <a:srgbClr val="267A63"/>
                  </a:solidFill>
                  <a:prstDash val="solid"/>
                  <a:round/>
                </a:ln>
              </p:spPr>
              <p:txBody>
                <a:bodyPr rtlCol="0" anchor="ctr"/>
                <a:p>
                  <a:endParaRPr lang="zh-CN" altLang="en-US"/>
                </a:p>
              </p:txBody>
            </p:sp>
            <p:sp>
              <p:nvSpPr>
                <p:cNvPr id="60" name="任意多边形: 形状 59"/>
                <p:cNvSpPr/>
                <p:nvPr>
                  <p:custDataLst>
                    <p:tags r:id="rId13"/>
                  </p:custDataLst>
                </p:nvPr>
              </p:nvSpPr>
              <p:spPr>
                <a:xfrm>
                  <a:off x="855036" y="4141523"/>
                  <a:ext cx="36519" cy="3651"/>
                </a:xfrm>
                <a:custGeom>
                  <a:avLst/>
                  <a:gdLst>
                    <a:gd name="connsiteX0" fmla="*/ 36520 w 36519"/>
                    <a:gd name="connsiteY0" fmla="*/ 3652 h 3651"/>
                    <a:gd name="connsiteX1" fmla="*/ 0 w 36519"/>
                    <a:gd name="connsiteY1" fmla="*/ 0 h 365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36519" h="3651">
                      <a:moveTo>
                        <a:pt x="36520" y="3652"/>
                      </a:moveTo>
                      <a:lnTo>
                        <a:pt x="0" y="0"/>
                      </a:lnTo>
                    </a:path>
                  </a:pathLst>
                </a:custGeom>
                <a:noFill/>
                <a:ln w="12700" cap="rnd">
                  <a:solidFill>
                    <a:srgbClr val="267A63"/>
                  </a:solidFill>
                  <a:prstDash val="solid"/>
                  <a:round/>
                </a:ln>
              </p:spPr>
              <p:txBody>
                <a:bodyPr rtlCol="0" anchor="ctr"/>
                <a:p>
                  <a:endParaRPr lang="zh-CN" altLang="en-US"/>
                </a:p>
              </p:txBody>
            </p:sp>
          </p:grpSp>
          <p:sp>
            <p:nvSpPr>
              <p:cNvPr id="38" name="文本框 37"/>
              <p:cNvSpPr txBox="1"/>
              <p:nvPr>
                <p:custDataLst>
                  <p:tags r:id="rId14"/>
                </p:custDataLst>
              </p:nvPr>
            </p:nvSpPr>
            <p:spPr>
              <a:xfrm>
                <a:off x="7351" y="4607"/>
                <a:ext cx="4320" cy="72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p>
                <a:pPr lvl="0" algn="l">
                  <a:lnSpc>
                    <a:spcPct val="100000"/>
                  </a:lnSpc>
                  <a:buClrTx/>
                  <a:buSzTx/>
                  <a:buFontTx/>
                </a:pPr>
                <a:r>
                  <a:rPr lang="zh-CN" altLang="en-US" sz="1200" dirty="0">
                    <a:solidFill>
                      <a:srgbClr val="404040"/>
                    </a:solidFill>
                    <a:latin typeface="+mn-ea"/>
                    <a:sym typeface="+mn-ea"/>
                  </a:rPr>
                  <a:t>收集各方对森林保护的建议和意见，依据当前森林健康状况作出相关预警。</a:t>
                </a:r>
                <a:endParaRPr lang="zh-CN" altLang="en-US" sz="1200" dirty="0">
                  <a:solidFill>
                    <a:srgbClr val="404040"/>
                  </a:solidFill>
                  <a:latin typeface="+mn-ea"/>
                  <a:sym typeface="+mn-ea"/>
                </a:endParaRPr>
              </a:p>
            </p:txBody>
          </p:sp>
          <p:grpSp>
            <p:nvGrpSpPr>
              <p:cNvPr id="75" name="组合 74"/>
              <p:cNvGrpSpPr/>
              <p:nvPr>
                <p:custDataLst>
                  <p:tags r:id="rId15"/>
                </p:custDataLst>
              </p:nvPr>
            </p:nvGrpSpPr>
            <p:grpSpPr>
              <a:xfrm>
                <a:off x="3397" y="2435"/>
                <a:ext cx="8273" cy="1099"/>
                <a:chOff x="3397" y="2435"/>
                <a:chExt cx="8273" cy="1099"/>
              </a:xfrm>
            </p:grpSpPr>
            <p:sp>
              <p:nvSpPr>
                <p:cNvPr id="22" name="矩形: 圆角 21"/>
                <p:cNvSpPr/>
                <p:nvPr>
                  <p:custDataLst>
                    <p:tags r:id="rId16"/>
                  </p:custDataLst>
                </p:nvPr>
              </p:nvSpPr>
              <p:spPr>
                <a:xfrm>
                  <a:off x="3397" y="2441"/>
                  <a:ext cx="2622" cy="506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267A63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p>
                  <a:pPr algn="ctr"/>
                  <a:endParaRPr lang="zh-CN" altLang="en-US"/>
                </a:p>
              </p:txBody>
            </p:sp>
            <p:sp>
              <p:nvSpPr>
                <p:cNvPr id="23" name="文本框 22"/>
                <p:cNvSpPr txBox="1"/>
                <p:nvPr>
                  <p:custDataLst>
                    <p:tags r:id="rId17"/>
                  </p:custDataLst>
                </p:nvPr>
              </p:nvSpPr>
              <p:spPr>
                <a:xfrm>
                  <a:off x="3528" y="2435"/>
                  <a:ext cx="2360" cy="51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noAutofit/>
                </a:bodyPr>
                <a:p>
                  <a:pPr algn="ctr" fontAlgn="ctr"/>
                  <a:r>
                    <a:rPr lang="zh-CN" altLang="en-US" sz="1400" dirty="0">
                      <a:solidFill>
                        <a:schemeClr val="bg1"/>
                      </a:solidFill>
                      <a:latin typeface="+mj-ea"/>
                      <a:ea typeface="+mj-ea"/>
                    </a:rPr>
                    <a:t>森林资源监测</a:t>
                  </a:r>
                  <a:endParaRPr lang="zh-CN" altLang="en-US" sz="1400" dirty="0">
                    <a:solidFill>
                      <a:schemeClr val="bg1"/>
                    </a:solidFill>
                    <a:latin typeface="+mj-ea"/>
                    <a:ea typeface="+mj-ea"/>
                  </a:endParaRPr>
                </a:p>
              </p:txBody>
            </p:sp>
            <p:sp>
              <p:nvSpPr>
                <p:cNvPr id="37" name="文本框 36"/>
                <p:cNvSpPr txBox="1"/>
                <p:nvPr>
                  <p:custDataLst>
                    <p:tags r:id="rId18"/>
                  </p:custDataLst>
                </p:nvPr>
              </p:nvSpPr>
              <p:spPr>
                <a:xfrm>
                  <a:off x="7222" y="2435"/>
                  <a:ext cx="4448" cy="98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noAutofit/>
                </a:bodyPr>
                <a:p>
                  <a:pPr algn="l">
                    <a:lnSpc>
                      <a:spcPct val="100000"/>
                    </a:lnSpc>
                  </a:pPr>
                  <a:r>
                    <a:rPr lang="zh-CN" altLang="en-US" sz="1200" dirty="0">
                      <a:solidFill>
                        <a:srgbClr val="404040"/>
                      </a:solidFill>
                      <a:latin typeface="+mn-ea"/>
                    </a:rPr>
                    <a:t>对不同地区森林资源分布、健康状况及其变化趋势进行实时监测，并提供详细的报告和数据分析。</a:t>
                  </a:r>
                  <a:endParaRPr lang="zh-CN" altLang="en-US" sz="1200" dirty="0">
                    <a:solidFill>
                      <a:srgbClr val="404040"/>
                    </a:solidFill>
                    <a:latin typeface="+mn-ea"/>
                  </a:endParaRPr>
                </a:p>
              </p:txBody>
            </p:sp>
            <p:grpSp>
              <p:nvGrpSpPr>
                <p:cNvPr id="74" name="组合 73"/>
                <p:cNvGrpSpPr/>
                <p:nvPr>
                  <p:custDataLst>
                    <p:tags r:id="rId19"/>
                  </p:custDataLst>
                </p:nvPr>
              </p:nvGrpSpPr>
              <p:grpSpPr>
                <a:xfrm>
                  <a:off x="6316" y="2435"/>
                  <a:ext cx="515" cy="1099"/>
                  <a:chOff x="6316" y="2435"/>
                  <a:chExt cx="515" cy="1099"/>
                </a:xfrm>
              </p:grpSpPr>
              <p:cxnSp>
                <p:nvCxnSpPr>
                  <p:cNvPr id="40" name="直接连接符 39"/>
                  <p:cNvCxnSpPr>
                    <a:stCxn id="42" idx="4"/>
                    <a:endCxn id="6" idx="0"/>
                  </p:cNvCxnSpPr>
                  <p:nvPr>
                    <p:custDataLst>
                      <p:tags r:id="rId20"/>
                    </p:custDataLst>
                  </p:nvPr>
                </p:nvCxnSpPr>
                <p:spPr>
                  <a:xfrm>
                    <a:off x="6574" y="2950"/>
                    <a:ext cx="11" cy="584"/>
                  </a:xfrm>
                  <a:prstGeom prst="line">
                    <a:avLst/>
                  </a:prstGeom>
                  <a:ln w="12700">
                    <a:solidFill>
                      <a:srgbClr val="267A63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42" name="椭圆 41"/>
                  <p:cNvSpPr/>
                  <p:nvPr>
                    <p:custDataLst>
                      <p:tags r:id="rId21"/>
                    </p:custDataLst>
                  </p:nvPr>
                </p:nvSpPr>
                <p:spPr>
                  <a:xfrm>
                    <a:off x="6316" y="2435"/>
                    <a:ext cx="515" cy="515"/>
                  </a:xfrm>
                  <a:prstGeom prst="ellipse">
                    <a:avLst/>
                  </a:prstGeom>
                  <a:noFill/>
                  <a:ln>
                    <a:solidFill>
                      <a:srgbClr val="267A63"/>
                    </a:solidFill>
                  </a:ln>
                  <a:effectLst>
                    <a:outerShdw blurRad="63500" sx="102000" sy="102000" algn="ctr" rotWithShape="0">
                      <a:prstClr val="black">
                        <a:alpha val="3000"/>
                      </a:prstClr>
                    </a:outerShdw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p>
                    <a:pPr algn="ctr"/>
                    <a:endParaRPr lang="zh-CN" altLang="en-US"/>
                  </a:p>
                </p:txBody>
              </p:sp>
              <p:grpSp>
                <p:nvGrpSpPr>
                  <p:cNvPr id="48" name="组合 47"/>
                  <p:cNvGrpSpPr/>
                  <p:nvPr>
                    <p:custDataLst>
                      <p:tags r:id="rId22"/>
                    </p:custDataLst>
                  </p:nvPr>
                </p:nvGrpSpPr>
                <p:grpSpPr>
                  <a:xfrm rot="0">
                    <a:off x="6491" y="2565"/>
                    <a:ext cx="166" cy="255"/>
                    <a:chOff x="814922" y="1807703"/>
                    <a:chExt cx="122128" cy="187890"/>
                  </a:xfrm>
                </p:grpSpPr>
                <p:sp>
                  <p:nvSpPr>
                    <p:cNvPr id="44" name="任意多边形: 形状 42"/>
                    <p:cNvSpPr/>
                    <p:nvPr>
                      <p:custDataLst>
                        <p:tags r:id="rId23"/>
                      </p:custDataLst>
                    </p:nvPr>
                  </p:nvSpPr>
                  <p:spPr>
                    <a:xfrm rot="19017823">
                      <a:off x="814922" y="1807703"/>
                      <a:ext cx="122128" cy="187890"/>
                    </a:xfrm>
                    <a:custGeom>
                      <a:avLst/>
                      <a:gdLst>
                        <a:gd name="connsiteX0" fmla="*/ 122129 w 122128"/>
                        <a:gd name="connsiteY0" fmla="*/ 93945 h 187890"/>
                        <a:gd name="connsiteX1" fmla="*/ 61064 w 122128"/>
                        <a:gd name="connsiteY1" fmla="*/ 187890 h 187890"/>
                        <a:gd name="connsiteX2" fmla="*/ 0 w 122128"/>
                        <a:gd name="connsiteY2" fmla="*/ 93945 h 187890"/>
                        <a:gd name="connsiteX3" fmla="*/ 61064 w 122128"/>
                        <a:gd name="connsiteY3" fmla="*/ 0 h 187890"/>
                        <a:gd name="connsiteX4" fmla="*/ 122129 w 122128"/>
                        <a:gd name="connsiteY4" fmla="*/ 93945 h 18789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22128" h="187890">
                          <a:moveTo>
                            <a:pt x="122129" y="93945"/>
                          </a:moveTo>
                          <a:cubicBezTo>
                            <a:pt x="122129" y="160147"/>
                            <a:pt x="61064" y="187890"/>
                            <a:pt x="61064" y="187890"/>
                          </a:cubicBezTo>
                          <a:cubicBezTo>
                            <a:pt x="61064" y="187890"/>
                            <a:pt x="0" y="166165"/>
                            <a:pt x="0" y="93945"/>
                          </a:cubicBezTo>
                          <a:cubicBezTo>
                            <a:pt x="0" y="21725"/>
                            <a:pt x="61064" y="0"/>
                            <a:pt x="61064" y="0"/>
                          </a:cubicBezTo>
                          <a:cubicBezTo>
                            <a:pt x="61064" y="0"/>
                            <a:pt x="122129" y="27743"/>
                            <a:pt x="122129" y="93945"/>
                          </a:cubicBezTo>
                          <a:close/>
                        </a:path>
                      </a:pathLst>
                    </a:custGeom>
                    <a:noFill/>
                    <a:ln w="12700" cap="rnd">
                      <a:solidFill>
                        <a:srgbClr val="267A63"/>
                      </a:solidFill>
                      <a:prstDash val="solid"/>
                      <a:round/>
                    </a:ln>
                  </p:spPr>
                  <p:txBody>
                    <a:bodyPr rtlCol="0" anchor="ctr"/>
                    <a:p>
                      <a:endParaRPr lang="zh-CN" altLang="en-US"/>
                    </a:p>
                  </p:txBody>
                </p:sp>
                <p:sp>
                  <p:nvSpPr>
                    <p:cNvPr id="47" name="任意多边形: 形状 43"/>
                    <p:cNvSpPr/>
                    <p:nvPr>
                      <p:custDataLst>
                        <p:tags r:id="rId24"/>
                      </p:custDataLst>
                    </p:nvPr>
                  </p:nvSpPr>
                  <p:spPr>
                    <a:xfrm rot="19017823">
                      <a:off x="903281" y="1914506"/>
                      <a:ext cx="23486" cy="23486"/>
                    </a:xfrm>
                    <a:custGeom>
                      <a:avLst/>
                      <a:gdLst>
                        <a:gd name="connsiteX0" fmla="*/ 0 w 23486"/>
                        <a:gd name="connsiteY0" fmla="*/ 23486 h 23486"/>
                        <a:gd name="connsiteX1" fmla="*/ 23486 w 23486"/>
                        <a:gd name="connsiteY1" fmla="*/ 0 h 2348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</a:cxnLst>
                      <a:rect l="l" t="t" r="r" b="b"/>
                      <a:pathLst>
                        <a:path w="23486" h="23486">
                          <a:moveTo>
                            <a:pt x="0" y="23486"/>
                          </a:moveTo>
                          <a:lnTo>
                            <a:pt x="23486" y="0"/>
                          </a:lnTo>
                        </a:path>
                      </a:pathLst>
                    </a:custGeom>
                    <a:noFill/>
                    <a:ln w="12700" cap="rnd">
                      <a:solidFill>
                        <a:srgbClr val="267A63"/>
                      </a:solidFill>
                      <a:prstDash val="solid"/>
                      <a:round/>
                    </a:ln>
                  </p:spPr>
                  <p:txBody>
                    <a:bodyPr rtlCol="0" anchor="ctr"/>
                    <a:p>
                      <a:endParaRPr lang="zh-CN" altLang="en-US"/>
                    </a:p>
                  </p:txBody>
                </p:sp>
                <p:sp>
                  <p:nvSpPr>
                    <p:cNvPr id="49" name="任意多边形: 形状 44"/>
                    <p:cNvSpPr/>
                    <p:nvPr>
                      <p:custDataLst>
                        <p:tags r:id="rId25"/>
                      </p:custDataLst>
                    </p:nvPr>
                  </p:nvSpPr>
                  <p:spPr>
                    <a:xfrm rot="19017823">
                      <a:off x="863674" y="1906502"/>
                      <a:ext cx="23486" cy="23486"/>
                    </a:xfrm>
                    <a:custGeom>
                      <a:avLst/>
                      <a:gdLst>
                        <a:gd name="connsiteX0" fmla="*/ 23486 w 23486"/>
                        <a:gd name="connsiteY0" fmla="*/ 23486 h 23486"/>
                        <a:gd name="connsiteX1" fmla="*/ 0 w 23486"/>
                        <a:gd name="connsiteY1" fmla="*/ 0 h 2348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</a:cxnLst>
                      <a:rect l="l" t="t" r="r" b="b"/>
                      <a:pathLst>
                        <a:path w="23486" h="23486">
                          <a:moveTo>
                            <a:pt x="23486" y="23486"/>
                          </a:moveTo>
                          <a:lnTo>
                            <a:pt x="0" y="0"/>
                          </a:lnTo>
                        </a:path>
                      </a:pathLst>
                    </a:custGeom>
                    <a:noFill/>
                    <a:ln w="12700" cap="rnd">
                      <a:solidFill>
                        <a:srgbClr val="267A63"/>
                      </a:solidFill>
                      <a:prstDash val="solid"/>
                      <a:round/>
                    </a:ln>
                  </p:spPr>
                  <p:txBody>
                    <a:bodyPr rtlCol="0" anchor="ctr"/>
                    <a:p>
                      <a:endParaRPr lang="zh-CN" altLang="en-US"/>
                    </a:p>
                  </p:txBody>
                </p:sp>
                <p:sp>
                  <p:nvSpPr>
                    <p:cNvPr id="55" name="任意多边形: 形状 45"/>
                    <p:cNvSpPr/>
                    <p:nvPr>
                      <p:custDataLst>
                        <p:tags r:id="rId26"/>
                      </p:custDataLst>
                    </p:nvPr>
                  </p:nvSpPr>
                  <p:spPr>
                    <a:xfrm rot="19017823">
                      <a:off x="861607" y="1869873"/>
                      <a:ext cx="23486" cy="23486"/>
                    </a:xfrm>
                    <a:custGeom>
                      <a:avLst/>
                      <a:gdLst>
                        <a:gd name="connsiteX0" fmla="*/ 0 w 23486"/>
                        <a:gd name="connsiteY0" fmla="*/ 23486 h 23486"/>
                        <a:gd name="connsiteX1" fmla="*/ 23486 w 23486"/>
                        <a:gd name="connsiteY1" fmla="*/ 0 h 2348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</a:cxnLst>
                      <a:rect l="l" t="t" r="r" b="b"/>
                      <a:pathLst>
                        <a:path w="23486" h="23486">
                          <a:moveTo>
                            <a:pt x="0" y="23486"/>
                          </a:moveTo>
                          <a:lnTo>
                            <a:pt x="23486" y="0"/>
                          </a:lnTo>
                        </a:path>
                      </a:pathLst>
                    </a:custGeom>
                    <a:noFill/>
                    <a:ln w="12700" cap="rnd">
                      <a:solidFill>
                        <a:srgbClr val="267A63"/>
                      </a:solidFill>
                      <a:prstDash val="solid"/>
                      <a:round/>
                    </a:ln>
                  </p:spPr>
                  <p:txBody>
                    <a:bodyPr rtlCol="0" anchor="ctr"/>
                    <a:p>
                      <a:endParaRPr lang="zh-CN" altLang="en-US"/>
                    </a:p>
                  </p:txBody>
                </p:sp>
                <p:sp>
                  <p:nvSpPr>
                    <p:cNvPr id="56" name="任意多边形: 形状 46"/>
                    <p:cNvSpPr/>
                    <p:nvPr>
                      <p:custDataLst>
                        <p:tags r:id="rId27"/>
                      </p:custDataLst>
                    </p:nvPr>
                  </p:nvSpPr>
                  <p:spPr>
                    <a:xfrm rot="19017823">
                      <a:off x="891383" y="1846752"/>
                      <a:ext cx="4697" cy="140917"/>
                    </a:xfrm>
                    <a:custGeom>
                      <a:avLst/>
                      <a:gdLst>
                        <a:gd name="connsiteX0" fmla="*/ 0 w 4697"/>
                        <a:gd name="connsiteY0" fmla="*/ 140918 h 140917"/>
                        <a:gd name="connsiteX1" fmla="*/ 0 w 4697"/>
                        <a:gd name="connsiteY1" fmla="*/ 0 h 14091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</a:cxnLst>
                      <a:rect l="l" t="t" r="r" b="b"/>
                      <a:pathLst>
                        <a:path w="4697" h="140917">
                          <a:moveTo>
                            <a:pt x="0" y="140918"/>
                          </a:moveTo>
                          <a:lnTo>
                            <a:pt x="0" y="0"/>
                          </a:lnTo>
                        </a:path>
                      </a:pathLst>
                    </a:custGeom>
                    <a:noFill/>
                    <a:ln w="12700" cap="rnd">
                      <a:solidFill>
                        <a:srgbClr val="267A63"/>
                      </a:solidFill>
                      <a:prstDash val="solid"/>
                      <a:round/>
                    </a:ln>
                  </p:spPr>
                  <p:txBody>
                    <a:bodyPr rtlCol="0" anchor="ctr"/>
                    <a:p>
                      <a:endParaRPr lang="zh-CN" altLang="en-US"/>
                    </a:p>
                  </p:txBody>
                </p:sp>
              </p:grpSp>
            </p:grpSp>
          </p:grpSp>
          <p:grpSp>
            <p:nvGrpSpPr>
              <p:cNvPr id="76" name="组合 75"/>
              <p:cNvGrpSpPr/>
              <p:nvPr>
                <p:custDataLst>
                  <p:tags r:id="rId28"/>
                </p:custDataLst>
              </p:nvPr>
            </p:nvGrpSpPr>
            <p:grpSpPr>
              <a:xfrm>
                <a:off x="3397" y="3534"/>
                <a:ext cx="8273" cy="1073"/>
                <a:chOff x="3397" y="4100"/>
                <a:chExt cx="8273" cy="1073"/>
              </a:xfrm>
            </p:grpSpPr>
            <p:sp>
              <p:nvSpPr>
                <p:cNvPr id="30" name="矩形: 圆角 29"/>
                <p:cNvSpPr/>
                <p:nvPr>
                  <p:custDataLst>
                    <p:tags r:id="rId29"/>
                  </p:custDataLst>
                </p:nvPr>
              </p:nvSpPr>
              <p:spPr>
                <a:xfrm>
                  <a:off x="3397" y="4105"/>
                  <a:ext cx="2622" cy="506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267A63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p>
                  <a:pPr algn="ctr"/>
                  <a:endParaRPr lang="zh-CN" altLang="en-US"/>
                </a:p>
              </p:txBody>
            </p:sp>
            <p:sp>
              <p:nvSpPr>
                <p:cNvPr id="31" name="文本框 30"/>
                <p:cNvSpPr txBox="1"/>
                <p:nvPr>
                  <p:custDataLst>
                    <p:tags r:id="rId30"/>
                  </p:custDataLst>
                </p:nvPr>
              </p:nvSpPr>
              <p:spPr>
                <a:xfrm>
                  <a:off x="3528" y="4105"/>
                  <a:ext cx="2360" cy="5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p>
                  <a:pPr lvl="0" algn="ctr">
                    <a:buClrTx/>
                    <a:buSzTx/>
                    <a:buFontTx/>
                  </a:pPr>
                  <a:r>
                    <a:rPr lang="zh-CN" altLang="en-US" sz="1400" dirty="0">
                      <a:solidFill>
                        <a:schemeClr val="bg1"/>
                      </a:solidFill>
                      <a:latin typeface="+mj-ea"/>
                      <a:ea typeface="+mj-ea"/>
                      <a:sym typeface="+mn-ea"/>
                    </a:rPr>
                    <a:t>活动信息公示</a:t>
                  </a:r>
                  <a:endParaRPr lang="zh-CN" altLang="en-US" sz="1400" dirty="0">
                    <a:solidFill>
                      <a:schemeClr val="bg1"/>
                    </a:solidFill>
                    <a:latin typeface="+mj-ea"/>
                    <a:ea typeface="+mj-ea"/>
                    <a:sym typeface="+mn-ea"/>
                  </a:endParaRPr>
                </a:p>
              </p:txBody>
            </p:sp>
            <p:sp>
              <p:nvSpPr>
                <p:cNvPr id="6" name="椭圆 5"/>
                <p:cNvSpPr/>
                <p:nvPr>
                  <p:custDataLst>
                    <p:tags r:id="rId31"/>
                  </p:custDataLst>
                </p:nvPr>
              </p:nvSpPr>
              <p:spPr>
                <a:xfrm>
                  <a:off x="6327" y="4100"/>
                  <a:ext cx="516" cy="516"/>
                </a:xfrm>
                <a:prstGeom prst="ellipse">
                  <a:avLst/>
                </a:prstGeom>
                <a:noFill/>
                <a:ln>
                  <a:solidFill>
                    <a:srgbClr val="267A63"/>
                  </a:solidFill>
                </a:ln>
                <a:effectLst>
                  <a:outerShdw blurRad="63500" sx="102000" sy="102000" algn="ctr" rotWithShape="0">
                    <a:prstClr val="black">
                      <a:alpha val="3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p>
                  <a:pPr algn="ctr"/>
                  <a:endParaRPr lang="zh-CN" altLang="en-US"/>
                </a:p>
              </p:txBody>
            </p:sp>
            <p:grpSp>
              <p:nvGrpSpPr>
                <p:cNvPr id="63" name="组合 62"/>
                <p:cNvGrpSpPr/>
                <p:nvPr>
                  <p:custDataLst>
                    <p:tags r:id="rId32"/>
                  </p:custDataLst>
                </p:nvPr>
              </p:nvGrpSpPr>
              <p:grpSpPr>
                <a:xfrm rot="0">
                  <a:off x="6468" y="4239"/>
                  <a:ext cx="236" cy="221"/>
                  <a:chOff x="790662" y="2925385"/>
                  <a:chExt cx="173927" cy="163088"/>
                </a:xfrm>
              </p:grpSpPr>
              <p:sp>
                <p:nvSpPr>
                  <p:cNvPr id="29" name="任意多边形: 形状 49"/>
                  <p:cNvSpPr/>
                  <p:nvPr>
                    <p:custDataLst>
                      <p:tags r:id="rId33"/>
                    </p:custDataLst>
                  </p:nvPr>
                </p:nvSpPr>
                <p:spPr>
                  <a:xfrm rot="19017823">
                    <a:off x="810147" y="2926993"/>
                    <a:ext cx="122486" cy="150752"/>
                  </a:xfrm>
                  <a:custGeom>
                    <a:avLst/>
                    <a:gdLst>
                      <a:gd name="connsiteX0" fmla="*/ 122487 w 122486"/>
                      <a:gd name="connsiteY0" fmla="*/ 93649 h 150752"/>
                      <a:gd name="connsiteX1" fmla="*/ 61243 w 122486"/>
                      <a:gd name="connsiteY1" fmla="*/ 150753 h 150752"/>
                      <a:gd name="connsiteX2" fmla="*/ 0 w 122486"/>
                      <a:gd name="connsiteY2" fmla="*/ 93649 h 150752"/>
                      <a:gd name="connsiteX3" fmla="*/ 61243 w 122486"/>
                      <a:gd name="connsiteY3" fmla="*/ 0 h 150752"/>
                      <a:gd name="connsiteX4" fmla="*/ 122487 w 122486"/>
                      <a:gd name="connsiteY4" fmla="*/ 93649 h 15075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22486" h="150752">
                        <a:moveTo>
                          <a:pt x="122487" y="93649"/>
                        </a:moveTo>
                        <a:cubicBezTo>
                          <a:pt x="122487" y="125186"/>
                          <a:pt x="95067" y="150753"/>
                          <a:pt x="61243" y="150753"/>
                        </a:cubicBezTo>
                        <a:cubicBezTo>
                          <a:pt x="27420" y="150753"/>
                          <a:pt x="0" y="125186"/>
                          <a:pt x="0" y="93649"/>
                        </a:cubicBezTo>
                        <a:cubicBezTo>
                          <a:pt x="0" y="62112"/>
                          <a:pt x="61243" y="0"/>
                          <a:pt x="61243" y="0"/>
                        </a:cubicBezTo>
                        <a:cubicBezTo>
                          <a:pt x="61243" y="0"/>
                          <a:pt x="122487" y="62112"/>
                          <a:pt x="122487" y="93649"/>
                        </a:cubicBezTo>
                        <a:close/>
                      </a:path>
                    </a:pathLst>
                  </a:custGeom>
                  <a:noFill/>
                  <a:ln w="12700" cap="flat">
                    <a:solidFill>
                      <a:srgbClr val="267A63"/>
                    </a:solidFill>
                    <a:prstDash val="solid"/>
                    <a:round/>
                  </a:ln>
                </p:spPr>
                <p:txBody>
                  <a:bodyPr rtlCol="0" anchor="ctr"/>
                  <a:p>
                    <a:endParaRPr lang="zh-CN" altLang="en-US"/>
                  </a:p>
                </p:txBody>
              </p:sp>
              <p:sp>
                <p:nvSpPr>
                  <p:cNvPr id="32" name="任意多边形: 形状 50"/>
                  <p:cNvSpPr/>
                  <p:nvPr>
                    <p:custDataLst>
                      <p:tags r:id="rId34"/>
                    </p:custDataLst>
                  </p:nvPr>
                </p:nvSpPr>
                <p:spPr>
                  <a:xfrm rot="19017823">
                    <a:off x="870757" y="2925385"/>
                    <a:ext cx="4711" cy="150752"/>
                  </a:xfrm>
                  <a:custGeom>
                    <a:avLst/>
                    <a:gdLst>
                      <a:gd name="connsiteX0" fmla="*/ 0 w 4711"/>
                      <a:gd name="connsiteY0" fmla="*/ 0 h 150752"/>
                      <a:gd name="connsiteX1" fmla="*/ 0 w 4711"/>
                      <a:gd name="connsiteY1" fmla="*/ 150753 h 15075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</a:cxnLst>
                    <a:rect l="l" t="t" r="r" b="b"/>
                    <a:pathLst>
                      <a:path w="4711" h="150752">
                        <a:moveTo>
                          <a:pt x="0" y="0"/>
                        </a:moveTo>
                        <a:lnTo>
                          <a:pt x="0" y="150753"/>
                        </a:lnTo>
                      </a:path>
                    </a:pathLst>
                  </a:custGeom>
                  <a:noFill/>
                  <a:ln w="12700" cap="rnd">
                    <a:solidFill>
                      <a:srgbClr val="267A63"/>
                    </a:solidFill>
                    <a:prstDash val="solid"/>
                    <a:round/>
                  </a:ln>
                </p:spPr>
                <p:txBody>
                  <a:bodyPr rtlCol="0" anchor="ctr"/>
                  <a:p>
                    <a:endParaRPr lang="zh-CN" altLang="en-US"/>
                  </a:p>
                </p:txBody>
              </p:sp>
              <p:sp>
                <p:nvSpPr>
                  <p:cNvPr id="52" name="任意多边形: 形状 51"/>
                  <p:cNvSpPr/>
                  <p:nvPr>
                    <p:custDataLst>
                      <p:tags r:id="rId35"/>
                    </p:custDataLst>
                  </p:nvPr>
                </p:nvSpPr>
                <p:spPr>
                  <a:xfrm rot="19017823">
                    <a:off x="935058" y="3050785"/>
                    <a:ext cx="4711" cy="37688"/>
                  </a:xfrm>
                  <a:custGeom>
                    <a:avLst/>
                    <a:gdLst>
                      <a:gd name="connsiteX0" fmla="*/ 0 w 4711"/>
                      <a:gd name="connsiteY0" fmla="*/ 0 h 37688"/>
                      <a:gd name="connsiteX1" fmla="*/ 0 w 4711"/>
                      <a:gd name="connsiteY1" fmla="*/ 37688 h 3768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</a:cxnLst>
                    <a:rect l="l" t="t" r="r" b="b"/>
                    <a:pathLst>
                      <a:path w="4711" h="37688">
                        <a:moveTo>
                          <a:pt x="0" y="0"/>
                        </a:moveTo>
                        <a:lnTo>
                          <a:pt x="0" y="37688"/>
                        </a:lnTo>
                      </a:path>
                    </a:pathLst>
                  </a:custGeom>
                  <a:noFill/>
                  <a:ln w="12700" cap="rnd">
                    <a:solidFill>
                      <a:srgbClr val="267A63"/>
                    </a:solidFill>
                    <a:prstDash val="solid"/>
                    <a:round/>
                  </a:ln>
                </p:spPr>
                <p:txBody>
                  <a:bodyPr rtlCol="0" anchor="ctr"/>
                  <a:p>
                    <a:endParaRPr lang="zh-CN" altLang="en-US"/>
                  </a:p>
                </p:txBody>
              </p:sp>
              <p:sp>
                <p:nvSpPr>
                  <p:cNvPr id="53" name="任意多边形: 形状 52"/>
                  <p:cNvSpPr/>
                  <p:nvPr>
                    <p:custDataLst>
                      <p:tags r:id="rId36"/>
                    </p:custDataLst>
                  </p:nvPr>
                </p:nvSpPr>
                <p:spPr>
                  <a:xfrm rot="19017823">
                    <a:off x="842103" y="3008043"/>
                    <a:ext cx="122486" cy="57103"/>
                  </a:xfrm>
                  <a:custGeom>
                    <a:avLst/>
                    <a:gdLst>
                      <a:gd name="connsiteX0" fmla="*/ 122487 w 122486"/>
                      <a:gd name="connsiteY0" fmla="*/ 0 h 57103"/>
                      <a:gd name="connsiteX1" fmla="*/ 61243 w 122486"/>
                      <a:gd name="connsiteY1" fmla="*/ 57103 h 57103"/>
                      <a:gd name="connsiteX2" fmla="*/ 0 w 122486"/>
                      <a:gd name="connsiteY2" fmla="*/ 0 h 5710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22486" h="57103">
                        <a:moveTo>
                          <a:pt x="122487" y="0"/>
                        </a:moveTo>
                        <a:cubicBezTo>
                          <a:pt x="122487" y="31537"/>
                          <a:pt x="95067" y="57103"/>
                          <a:pt x="61243" y="57103"/>
                        </a:cubicBezTo>
                        <a:cubicBezTo>
                          <a:pt x="27420" y="57103"/>
                          <a:pt x="0" y="31537"/>
                          <a:pt x="0" y="0"/>
                        </a:cubicBezTo>
                      </a:path>
                    </a:pathLst>
                  </a:custGeom>
                  <a:noFill/>
                  <a:ln w="12700" cap="flat">
                    <a:solidFill>
                      <a:srgbClr val="267A63"/>
                    </a:solidFill>
                    <a:prstDash val="solid"/>
                    <a:round/>
                  </a:ln>
                </p:spPr>
                <p:txBody>
                  <a:bodyPr rtlCol="0" anchor="ctr"/>
                  <a:p>
                    <a:endParaRPr lang="zh-CN" altLang="en-US"/>
                  </a:p>
                </p:txBody>
              </p:sp>
              <p:sp>
                <p:nvSpPr>
                  <p:cNvPr id="33" name="任意多边形: 形状 53"/>
                  <p:cNvSpPr/>
                  <p:nvPr>
                    <p:custDataLst>
                      <p:tags r:id="rId37"/>
                    </p:custDataLst>
                  </p:nvPr>
                </p:nvSpPr>
                <p:spPr>
                  <a:xfrm rot="19017823">
                    <a:off x="790662" y="2934676"/>
                    <a:ext cx="122486" cy="93649"/>
                  </a:xfrm>
                  <a:custGeom>
                    <a:avLst/>
                    <a:gdLst>
                      <a:gd name="connsiteX0" fmla="*/ 122487 w 122486"/>
                      <a:gd name="connsiteY0" fmla="*/ 93649 h 93649"/>
                      <a:gd name="connsiteX1" fmla="*/ 61243 w 122486"/>
                      <a:gd name="connsiteY1" fmla="*/ 0 h 93649"/>
                      <a:gd name="connsiteX2" fmla="*/ 0 w 122486"/>
                      <a:gd name="connsiteY2" fmla="*/ 93649 h 9364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22486" h="93649">
                        <a:moveTo>
                          <a:pt x="122487" y="93649"/>
                        </a:moveTo>
                        <a:cubicBezTo>
                          <a:pt x="122487" y="62112"/>
                          <a:pt x="61243" y="0"/>
                          <a:pt x="61243" y="0"/>
                        </a:cubicBezTo>
                        <a:cubicBezTo>
                          <a:pt x="61243" y="0"/>
                          <a:pt x="0" y="62112"/>
                          <a:pt x="0" y="93649"/>
                        </a:cubicBezTo>
                      </a:path>
                    </a:pathLst>
                  </a:custGeom>
                  <a:noFill/>
                  <a:ln w="12700" cap="flat">
                    <a:solidFill>
                      <a:srgbClr val="267A63"/>
                    </a:solidFill>
                    <a:prstDash val="solid"/>
                    <a:round/>
                  </a:ln>
                </p:spPr>
                <p:txBody>
                  <a:bodyPr rtlCol="0" anchor="ctr"/>
                  <a:p>
                    <a:endParaRPr lang="zh-CN" altLang="en-US"/>
                  </a:p>
                </p:txBody>
              </p:sp>
            </p:grpSp>
            <p:sp>
              <p:nvSpPr>
                <p:cNvPr id="39" name="文本框 38"/>
                <p:cNvSpPr txBox="1"/>
                <p:nvPr>
                  <p:custDataLst>
                    <p:tags r:id="rId38"/>
                  </p:custDataLst>
                </p:nvPr>
              </p:nvSpPr>
              <p:spPr>
                <a:xfrm>
                  <a:off x="7255" y="4100"/>
                  <a:ext cx="4415" cy="72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p>
                  <a:pPr lvl="0" algn="l">
                    <a:lnSpc>
                      <a:spcPct val="100000"/>
                    </a:lnSpc>
                    <a:buClrTx/>
                    <a:buSzTx/>
                    <a:buFontTx/>
                  </a:pPr>
                  <a:r>
                    <a:rPr lang="zh-CN" altLang="en-US" sz="1200" dirty="0">
                      <a:solidFill>
                        <a:srgbClr val="404040"/>
                      </a:solidFill>
                      <a:latin typeface="+mn-ea"/>
                      <a:sym typeface="+mn-ea"/>
                    </a:rPr>
                    <a:t>完成对各项林业活动从创建、审批到报名的全流程信息公示。</a:t>
                  </a:r>
                  <a:endParaRPr lang="zh-CN" altLang="en-US" sz="1200" dirty="0">
                    <a:solidFill>
                      <a:srgbClr val="404040"/>
                    </a:solidFill>
                    <a:latin typeface="+mn-ea"/>
                    <a:sym typeface="+mn-ea"/>
                  </a:endParaRPr>
                </a:p>
              </p:txBody>
            </p:sp>
            <p:cxnSp>
              <p:nvCxnSpPr>
                <p:cNvPr id="62" name="直接连接符 61"/>
                <p:cNvCxnSpPr>
                  <a:endCxn id="5" idx="0"/>
                </p:cNvCxnSpPr>
                <p:nvPr>
                  <p:custDataLst>
                    <p:tags r:id="rId39"/>
                  </p:custDataLst>
                </p:nvPr>
              </p:nvCxnSpPr>
              <p:spPr>
                <a:xfrm>
                  <a:off x="6585" y="4606"/>
                  <a:ext cx="0" cy="567"/>
                </a:xfrm>
                <a:prstGeom prst="line">
                  <a:avLst/>
                </a:prstGeom>
                <a:ln w="12700">
                  <a:solidFill>
                    <a:srgbClr val="267A63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78" name="组合 77"/>
            <p:cNvGrpSpPr/>
            <p:nvPr/>
          </p:nvGrpSpPr>
          <p:grpSpPr>
            <a:xfrm>
              <a:off x="1162" y="5531"/>
              <a:ext cx="8274" cy="2897"/>
              <a:chOff x="3397" y="2435"/>
              <a:chExt cx="8274" cy="2897"/>
            </a:xfrm>
          </p:grpSpPr>
          <p:sp>
            <p:nvSpPr>
              <p:cNvPr id="79" name="矩形: 圆角 25"/>
              <p:cNvSpPr/>
              <p:nvPr>
                <p:custDataLst>
                  <p:tags r:id="rId40"/>
                </p:custDataLst>
              </p:nvPr>
            </p:nvSpPr>
            <p:spPr>
              <a:xfrm>
                <a:off x="3397" y="4607"/>
                <a:ext cx="2622" cy="506"/>
              </a:xfrm>
              <a:prstGeom prst="roundRect">
                <a:avLst>
                  <a:gd name="adj" fmla="val 50000"/>
                </a:avLst>
              </a:prstGeom>
              <a:solidFill>
                <a:srgbClr val="267A6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/>
              </a:p>
            </p:txBody>
          </p:sp>
          <p:sp>
            <p:nvSpPr>
              <p:cNvPr id="80" name="文本框 79"/>
              <p:cNvSpPr txBox="1"/>
              <p:nvPr>
                <p:custDataLst>
                  <p:tags r:id="rId41"/>
                </p:custDataLst>
              </p:nvPr>
            </p:nvSpPr>
            <p:spPr>
              <a:xfrm>
                <a:off x="3528" y="4607"/>
                <a:ext cx="2360" cy="48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p>
                <a:pPr lvl="0" algn="ctr">
                  <a:buClrTx/>
                  <a:buSzTx/>
                  <a:buFontTx/>
                </a:pPr>
                <a:r>
                  <a:rPr lang="zh-CN" altLang="en-US" sz="1400" dirty="0">
                    <a:solidFill>
                      <a:schemeClr val="bg1"/>
                    </a:solidFill>
                    <a:latin typeface="+mj-ea"/>
                    <a:ea typeface="+mj-ea"/>
                    <a:sym typeface="+mn-ea"/>
                  </a:rPr>
                  <a:t>AI智能问答</a:t>
                </a:r>
                <a:endParaRPr lang="zh-CN" altLang="en-US" sz="1400" dirty="0">
                  <a:solidFill>
                    <a:schemeClr val="bg1"/>
                  </a:solidFill>
                  <a:latin typeface="+mj-ea"/>
                  <a:ea typeface="+mj-ea"/>
                  <a:sym typeface="+mn-ea"/>
                </a:endParaRPr>
              </a:p>
            </p:txBody>
          </p:sp>
          <p:sp>
            <p:nvSpPr>
              <p:cNvPr id="83" name="椭圆 82"/>
              <p:cNvSpPr/>
              <p:nvPr>
                <p:custDataLst>
                  <p:tags r:id="rId42"/>
                </p:custDataLst>
              </p:nvPr>
            </p:nvSpPr>
            <p:spPr>
              <a:xfrm>
                <a:off x="6327" y="4607"/>
                <a:ext cx="516" cy="516"/>
              </a:xfrm>
              <a:prstGeom prst="ellipse">
                <a:avLst/>
              </a:prstGeom>
              <a:noFill/>
              <a:ln>
                <a:solidFill>
                  <a:srgbClr val="267A63"/>
                </a:solidFill>
              </a:ln>
              <a:effectLst>
                <a:outerShdw blurRad="63500" sx="102000" sy="102000" algn="ctr" rotWithShape="0">
                  <a:prstClr val="black">
                    <a:alpha val="3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 dirty="0"/>
              </a:p>
            </p:txBody>
          </p:sp>
          <p:grpSp>
            <p:nvGrpSpPr>
              <p:cNvPr id="84" name="组合 83"/>
              <p:cNvGrpSpPr/>
              <p:nvPr>
                <p:custDataLst>
                  <p:tags r:id="rId43"/>
                </p:custDataLst>
              </p:nvPr>
            </p:nvGrpSpPr>
            <p:grpSpPr>
              <a:xfrm rot="0">
                <a:off x="6487" y="4765"/>
                <a:ext cx="198" cy="198"/>
                <a:chOff x="811212" y="4057300"/>
                <a:chExt cx="146078" cy="146306"/>
              </a:xfrm>
            </p:grpSpPr>
            <p:sp>
              <p:nvSpPr>
                <p:cNvPr id="85" name="任意多边形: 形状 56"/>
                <p:cNvSpPr/>
                <p:nvPr>
                  <p:custDataLst>
                    <p:tags r:id="rId44"/>
                  </p:custDataLst>
                </p:nvPr>
              </p:nvSpPr>
              <p:spPr>
                <a:xfrm>
                  <a:off x="811212" y="4057300"/>
                  <a:ext cx="139585" cy="142800"/>
                </a:xfrm>
                <a:custGeom>
                  <a:avLst/>
                  <a:gdLst>
                    <a:gd name="connsiteX0" fmla="*/ 98603 w 139585"/>
                    <a:gd name="connsiteY0" fmla="*/ 142655 h 142800"/>
                    <a:gd name="connsiteX1" fmla="*/ 25564 w 139585"/>
                    <a:gd name="connsiteY1" fmla="*/ 117091 h 142800"/>
                    <a:gd name="connsiteX2" fmla="*/ 0 w 139585"/>
                    <a:gd name="connsiteY2" fmla="*/ 228 h 142800"/>
                    <a:gd name="connsiteX3" fmla="*/ 116863 w 139585"/>
                    <a:gd name="connsiteY3" fmla="*/ 18488 h 142800"/>
                    <a:gd name="connsiteX4" fmla="*/ 138774 w 139585"/>
                    <a:gd name="connsiteY4" fmla="*/ 102483 h 1428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39585" h="142800">
                      <a:moveTo>
                        <a:pt x="98603" y="142655"/>
                      </a:moveTo>
                      <a:cubicBezTo>
                        <a:pt x="98603" y="142655"/>
                        <a:pt x="51127" y="146307"/>
                        <a:pt x="25564" y="117091"/>
                      </a:cubicBezTo>
                      <a:cubicBezTo>
                        <a:pt x="0" y="87875"/>
                        <a:pt x="0" y="228"/>
                        <a:pt x="0" y="228"/>
                      </a:cubicBezTo>
                      <a:cubicBezTo>
                        <a:pt x="0" y="228"/>
                        <a:pt x="87647" y="-3424"/>
                        <a:pt x="116863" y="18488"/>
                      </a:cubicBezTo>
                      <a:cubicBezTo>
                        <a:pt x="146078" y="40400"/>
                        <a:pt x="138774" y="102483"/>
                        <a:pt x="138774" y="102483"/>
                      </a:cubicBezTo>
                    </a:path>
                  </a:pathLst>
                </a:custGeom>
                <a:noFill/>
                <a:ln w="12700" cap="rnd">
                  <a:solidFill>
                    <a:srgbClr val="267A63"/>
                  </a:solidFill>
                  <a:prstDash val="solid"/>
                  <a:round/>
                </a:ln>
              </p:spPr>
              <p:txBody>
                <a:bodyPr rtlCol="0" anchor="ctr"/>
                <a:p>
                  <a:endParaRPr lang="zh-CN" altLang="en-US"/>
                </a:p>
              </p:txBody>
            </p:sp>
            <p:sp>
              <p:nvSpPr>
                <p:cNvPr id="86" name="任意多边形: 形状 57"/>
                <p:cNvSpPr/>
                <p:nvPr>
                  <p:custDataLst>
                    <p:tags r:id="rId45"/>
                  </p:custDataLst>
                </p:nvPr>
              </p:nvSpPr>
              <p:spPr>
                <a:xfrm>
                  <a:off x="855036" y="4090396"/>
                  <a:ext cx="102254" cy="113210"/>
                </a:xfrm>
                <a:custGeom>
                  <a:avLst/>
                  <a:gdLst>
                    <a:gd name="connsiteX0" fmla="*/ 102255 w 102254"/>
                    <a:gd name="connsiteY0" fmla="*/ 113211 h 113210"/>
                    <a:gd name="connsiteX1" fmla="*/ 36520 w 102254"/>
                    <a:gd name="connsiteY1" fmla="*/ 54779 h 113210"/>
                    <a:gd name="connsiteX2" fmla="*/ 0 w 102254"/>
                    <a:gd name="connsiteY2" fmla="*/ 0 h 11321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02254" h="113210">
                      <a:moveTo>
                        <a:pt x="102255" y="113211"/>
                      </a:moveTo>
                      <a:cubicBezTo>
                        <a:pt x="102255" y="113211"/>
                        <a:pt x="61429" y="82357"/>
                        <a:pt x="36520" y="54779"/>
                      </a:cubicBezTo>
                      <a:cubicBezTo>
                        <a:pt x="11611" y="27202"/>
                        <a:pt x="0" y="0"/>
                        <a:pt x="0" y="0"/>
                      </a:cubicBezTo>
                    </a:path>
                  </a:pathLst>
                </a:custGeom>
                <a:noFill/>
                <a:ln w="12700" cap="rnd">
                  <a:solidFill>
                    <a:srgbClr val="267A63"/>
                  </a:solidFill>
                  <a:prstDash val="solid"/>
                  <a:round/>
                </a:ln>
              </p:spPr>
              <p:txBody>
                <a:bodyPr rtlCol="0" anchor="ctr"/>
                <a:p>
                  <a:endParaRPr lang="zh-CN" altLang="en-US"/>
                </a:p>
              </p:txBody>
            </p:sp>
            <p:sp>
              <p:nvSpPr>
                <p:cNvPr id="87" name="任意多边形: 形状 58"/>
                <p:cNvSpPr/>
                <p:nvPr>
                  <p:custDataLst>
                    <p:tags r:id="rId46"/>
                  </p:custDataLst>
                </p:nvPr>
              </p:nvSpPr>
              <p:spPr>
                <a:xfrm>
                  <a:off x="891555" y="4097700"/>
                  <a:ext cx="3651" cy="47475"/>
                </a:xfrm>
                <a:custGeom>
                  <a:avLst/>
                  <a:gdLst>
                    <a:gd name="connsiteX0" fmla="*/ 0 w 3651"/>
                    <a:gd name="connsiteY0" fmla="*/ 47475 h 47475"/>
                    <a:gd name="connsiteX1" fmla="*/ 3652 w 3651"/>
                    <a:gd name="connsiteY1" fmla="*/ 0 h 474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3651" h="47475">
                      <a:moveTo>
                        <a:pt x="0" y="47475"/>
                      </a:moveTo>
                      <a:lnTo>
                        <a:pt x="3652" y="0"/>
                      </a:lnTo>
                    </a:path>
                  </a:pathLst>
                </a:custGeom>
                <a:noFill/>
                <a:ln w="12700" cap="rnd">
                  <a:solidFill>
                    <a:srgbClr val="267A63"/>
                  </a:solidFill>
                  <a:prstDash val="solid"/>
                  <a:round/>
                </a:ln>
              </p:spPr>
              <p:txBody>
                <a:bodyPr rtlCol="0" anchor="ctr"/>
                <a:p>
                  <a:endParaRPr lang="zh-CN" altLang="en-US"/>
                </a:p>
              </p:txBody>
            </p:sp>
            <p:sp>
              <p:nvSpPr>
                <p:cNvPr id="88" name="任意多边形: 形状 59"/>
                <p:cNvSpPr/>
                <p:nvPr>
                  <p:custDataLst>
                    <p:tags r:id="rId47"/>
                  </p:custDataLst>
                </p:nvPr>
              </p:nvSpPr>
              <p:spPr>
                <a:xfrm>
                  <a:off x="855036" y="4141523"/>
                  <a:ext cx="36519" cy="3651"/>
                </a:xfrm>
                <a:custGeom>
                  <a:avLst/>
                  <a:gdLst>
                    <a:gd name="connsiteX0" fmla="*/ 36520 w 36519"/>
                    <a:gd name="connsiteY0" fmla="*/ 3652 h 3651"/>
                    <a:gd name="connsiteX1" fmla="*/ 0 w 36519"/>
                    <a:gd name="connsiteY1" fmla="*/ 0 h 365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36519" h="3651">
                      <a:moveTo>
                        <a:pt x="36520" y="3652"/>
                      </a:moveTo>
                      <a:lnTo>
                        <a:pt x="0" y="0"/>
                      </a:lnTo>
                    </a:path>
                  </a:pathLst>
                </a:custGeom>
                <a:noFill/>
                <a:ln w="12700" cap="rnd">
                  <a:solidFill>
                    <a:srgbClr val="267A63"/>
                  </a:solidFill>
                  <a:prstDash val="solid"/>
                  <a:round/>
                </a:ln>
              </p:spPr>
              <p:txBody>
                <a:bodyPr rtlCol="0" anchor="ctr"/>
                <a:p>
                  <a:endParaRPr lang="zh-CN" altLang="en-US"/>
                </a:p>
              </p:txBody>
            </p:sp>
          </p:grpSp>
          <p:sp>
            <p:nvSpPr>
              <p:cNvPr id="89" name="文本框 88"/>
              <p:cNvSpPr txBox="1"/>
              <p:nvPr>
                <p:custDataLst>
                  <p:tags r:id="rId48"/>
                </p:custDataLst>
              </p:nvPr>
            </p:nvSpPr>
            <p:spPr>
              <a:xfrm>
                <a:off x="7351" y="4607"/>
                <a:ext cx="4320" cy="72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p>
                <a:pPr lvl="0" algn="l">
                  <a:lnSpc>
                    <a:spcPct val="100000"/>
                  </a:lnSpc>
                  <a:buClrTx/>
                  <a:buSzTx/>
                  <a:buFontTx/>
                </a:pPr>
                <a:r>
                  <a:rPr lang="zh-CN" altLang="en-US" sz="1200" dirty="0">
                    <a:solidFill>
                      <a:srgbClr val="404040"/>
                    </a:solidFill>
                    <a:latin typeface="+mn-ea"/>
                    <a:sym typeface="+mn-ea"/>
                  </a:rPr>
                  <a:t>引入人工智能对话板块，在一问一答的对话中更具趣味性地学习森林知识。</a:t>
                </a:r>
                <a:endParaRPr lang="zh-CN" altLang="en-US" sz="1200" dirty="0">
                  <a:solidFill>
                    <a:srgbClr val="404040"/>
                  </a:solidFill>
                  <a:latin typeface="+mn-ea"/>
                  <a:sym typeface="+mn-ea"/>
                </a:endParaRPr>
              </a:p>
            </p:txBody>
          </p:sp>
          <p:grpSp>
            <p:nvGrpSpPr>
              <p:cNvPr id="90" name="组合 89"/>
              <p:cNvGrpSpPr/>
              <p:nvPr>
                <p:custDataLst>
                  <p:tags r:id="rId49"/>
                </p:custDataLst>
              </p:nvPr>
            </p:nvGrpSpPr>
            <p:grpSpPr>
              <a:xfrm>
                <a:off x="3397" y="2435"/>
                <a:ext cx="8273" cy="1099"/>
                <a:chOff x="3397" y="2435"/>
                <a:chExt cx="8273" cy="1099"/>
              </a:xfrm>
            </p:grpSpPr>
            <p:sp>
              <p:nvSpPr>
                <p:cNvPr id="91" name="矩形: 圆角 21"/>
                <p:cNvSpPr/>
                <p:nvPr>
                  <p:custDataLst>
                    <p:tags r:id="rId50"/>
                  </p:custDataLst>
                </p:nvPr>
              </p:nvSpPr>
              <p:spPr>
                <a:xfrm>
                  <a:off x="3397" y="2441"/>
                  <a:ext cx="2622" cy="506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267A63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p>
                  <a:pPr algn="ctr"/>
                  <a:endParaRPr lang="zh-CN" altLang="en-US"/>
                </a:p>
              </p:txBody>
            </p:sp>
            <p:sp>
              <p:nvSpPr>
                <p:cNvPr id="92" name="文本框 91"/>
                <p:cNvSpPr txBox="1"/>
                <p:nvPr>
                  <p:custDataLst>
                    <p:tags r:id="rId51"/>
                  </p:custDataLst>
                </p:nvPr>
              </p:nvSpPr>
              <p:spPr>
                <a:xfrm>
                  <a:off x="3528" y="2435"/>
                  <a:ext cx="2360" cy="51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noAutofit/>
                </a:bodyPr>
                <a:p>
                  <a:pPr lvl="0" algn="ctr">
                    <a:buClrTx/>
                    <a:buSzTx/>
                    <a:buFontTx/>
                  </a:pPr>
                  <a:r>
                    <a:rPr lang="zh-CN" altLang="en-US" sz="1400" dirty="0">
                      <a:solidFill>
                        <a:schemeClr val="bg1"/>
                      </a:solidFill>
                      <a:latin typeface="+mj-ea"/>
                      <a:ea typeface="+mj-ea"/>
                      <a:sym typeface="+mn-ea"/>
                    </a:rPr>
                    <a:t>论坛资讯交流</a:t>
                  </a:r>
                  <a:endParaRPr lang="zh-CN" altLang="en-US" sz="1400" dirty="0">
                    <a:solidFill>
                      <a:schemeClr val="bg1"/>
                    </a:solidFill>
                    <a:latin typeface="+mj-ea"/>
                    <a:ea typeface="+mj-ea"/>
                  </a:endParaRPr>
                </a:p>
              </p:txBody>
            </p:sp>
            <p:sp>
              <p:nvSpPr>
                <p:cNvPr id="93" name="文本框 92"/>
                <p:cNvSpPr txBox="1"/>
                <p:nvPr>
                  <p:custDataLst>
                    <p:tags r:id="rId52"/>
                  </p:custDataLst>
                </p:nvPr>
              </p:nvSpPr>
              <p:spPr>
                <a:xfrm>
                  <a:off x="7257" y="2435"/>
                  <a:ext cx="4413" cy="98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noAutofit/>
                </a:bodyPr>
                <a:p>
                  <a:pPr algn="l">
                    <a:lnSpc>
                      <a:spcPct val="100000"/>
                    </a:lnSpc>
                  </a:pPr>
                  <a:r>
                    <a:rPr lang="zh-CN" altLang="en-US" sz="1200" dirty="0">
                      <a:solidFill>
                        <a:srgbClr val="404040"/>
                      </a:solidFill>
                      <a:latin typeface="+mn-ea"/>
                      <a:sym typeface="+mn-ea"/>
                    </a:rPr>
                    <a:t>森林生态爱好者的交流天地，获取林业咨询、发布帖子、林业活动打卡、参与社区活动等等。</a:t>
                  </a:r>
                  <a:endParaRPr lang="zh-CN" altLang="en-US" sz="1200" dirty="0">
                    <a:solidFill>
                      <a:srgbClr val="404040"/>
                    </a:solidFill>
                    <a:latin typeface="+mn-ea"/>
                    <a:sym typeface="+mn-ea"/>
                  </a:endParaRPr>
                </a:p>
                <a:p>
                  <a:pPr algn="l">
                    <a:lnSpc>
                      <a:spcPct val="100000"/>
                    </a:lnSpc>
                  </a:pPr>
                  <a:endParaRPr lang="zh-CN" altLang="en-US" sz="1200" dirty="0">
                    <a:solidFill>
                      <a:srgbClr val="404040"/>
                    </a:solidFill>
                    <a:latin typeface="+mn-ea"/>
                  </a:endParaRPr>
                </a:p>
              </p:txBody>
            </p:sp>
            <p:grpSp>
              <p:nvGrpSpPr>
                <p:cNvPr id="94" name="组合 93"/>
                <p:cNvGrpSpPr/>
                <p:nvPr>
                  <p:custDataLst>
                    <p:tags r:id="rId53"/>
                  </p:custDataLst>
                </p:nvPr>
              </p:nvGrpSpPr>
              <p:grpSpPr>
                <a:xfrm>
                  <a:off x="6316" y="2435"/>
                  <a:ext cx="515" cy="1099"/>
                  <a:chOff x="6316" y="2435"/>
                  <a:chExt cx="515" cy="1099"/>
                </a:xfrm>
              </p:grpSpPr>
              <p:cxnSp>
                <p:nvCxnSpPr>
                  <p:cNvPr id="95" name="直接连接符 94"/>
                  <p:cNvCxnSpPr>
                    <a:stCxn id="96" idx="4"/>
                    <a:endCxn id="127" idx="0"/>
                  </p:cNvCxnSpPr>
                  <p:nvPr>
                    <p:custDataLst>
                      <p:tags r:id="rId54"/>
                    </p:custDataLst>
                  </p:nvPr>
                </p:nvCxnSpPr>
                <p:spPr>
                  <a:xfrm>
                    <a:off x="6574" y="2950"/>
                    <a:ext cx="11" cy="584"/>
                  </a:xfrm>
                  <a:prstGeom prst="line">
                    <a:avLst/>
                  </a:prstGeom>
                  <a:ln w="12700">
                    <a:solidFill>
                      <a:srgbClr val="267A63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96" name="椭圆 95"/>
                  <p:cNvSpPr/>
                  <p:nvPr>
                    <p:custDataLst>
                      <p:tags r:id="rId55"/>
                    </p:custDataLst>
                  </p:nvPr>
                </p:nvSpPr>
                <p:spPr>
                  <a:xfrm>
                    <a:off x="6316" y="2435"/>
                    <a:ext cx="515" cy="515"/>
                  </a:xfrm>
                  <a:prstGeom prst="ellipse">
                    <a:avLst/>
                  </a:prstGeom>
                  <a:noFill/>
                  <a:ln>
                    <a:solidFill>
                      <a:srgbClr val="267A63"/>
                    </a:solidFill>
                  </a:ln>
                  <a:effectLst>
                    <a:outerShdw blurRad="63500" sx="102000" sy="102000" algn="ctr" rotWithShape="0">
                      <a:prstClr val="black">
                        <a:alpha val="3000"/>
                      </a:prstClr>
                    </a:outerShdw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p>
                    <a:pPr algn="ctr"/>
                    <a:endParaRPr lang="zh-CN" altLang="en-US"/>
                  </a:p>
                </p:txBody>
              </p:sp>
              <p:grpSp>
                <p:nvGrpSpPr>
                  <p:cNvPr id="118" name="组合 117"/>
                  <p:cNvGrpSpPr/>
                  <p:nvPr>
                    <p:custDataLst>
                      <p:tags r:id="rId56"/>
                    </p:custDataLst>
                  </p:nvPr>
                </p:nvGrpSpPr>
                <p:grpSpPr>
                  <a:xfrm rot="0">
                    <a:off x="6491" y="2565"/>
                    <a:ext cx="166" cy="255"/>
                    <a:chOff x="814922" y="1807703"/>
                    <a:chExt cx="122128" cy="187890"/>
                  </a:xfrm>
                </p:grpSpPr>
                <p:sp>
                  <p:nvSpPr>
                    <p:cNvPr id="119" name="任意多边形: 形状 42"/>
                    <p:cNvSpPr/>
                    <p:nvPr>
                      <p:custDataLst>
                        <p:tags r:id="rId57"/>
                      </p:custDataLst>
                    </p:nvPr>
                  </p:nvSpPr>
                  <p:spPr>
                    <a:xfrm rot="19017823">
                      <a:off x="814922" y="1807703"/>
                      <a:ext cx="122128" cy="187890"/>
                    </a:xfrm>
                    <a:custGeom>
                      <a:avLst/>
                      <a:gdLst>
                        <a:gd name="connsiteX0" fmla="*/ 122129 w 122128"/>
                        <a:gd name="connsiteY0" fmla="*/ 93945 h 187890"/>
                        <a:gd name="connsiteX1" fmla="*/ 61064 w 122128"/>
                        <a:gd name="connsiteY1" fmla="*/ 187890 h 187890"/>
                        <a:gd name="connsiteX2" fmla="*/ 0 w 122128"/>
                        <a:gd name="connsiteY2" fmla="*/ 93945 h 187890"/>
                        <a:gd name="connsiteX3" fmla="*/ 61064 w 122128"/>
                        <a:gd name="connsiteY3" fmla="*/ 0 h 187890"/>
                        <a:gd name="connsiteX4" fmla="*/ 122129 w 122128"/>
                        <a:gd name="connsiteY4" fmla="*/ 93945 h 18789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22128" h="187890">
                          <a:moveTo>
                            <a:pt x="122129" y="93945"/>
                          </a:moveTo>
                          <a:cubicBezTo>
                            <a:pt x="122129" y="160147"/>
                            <a:pt x="61064" y="187890"/>
                            <a:pt x="61064" y="187890"/>
                          </a:cubicBezTo>
                          <a:cubicBezTo>
                            <a:pt x="61064" y="187890"/>
                            <a:pt x="0" y="166165"/>
                            <a:pt x="0" y="93945"/>
                          </a:cubicBezTo>
                          <a:cubicBezTo>
                            <a:pt x="0" y="21725"/>
                            <a:pt x="61064" y="0"/>
                            <a:pt x="61064" y="0"/>
                          </a:cubicBezTo>
                          <a:cubicBezTo>
                            <a:pt x="61064" y="0"/>
                            <a:pt x="122129" y="27743"/>
                            <a:pt x="122129" y="93945"/>
                          </a:cubicBezTo>
                          <a:close/>
                        </a:path>
                      </a:pathLst>
                    </a:custGeom>
                    <a:noFill/>
                    <a:ln w="12700" cap="rnd">
                      <a:solidFill>
                        <a:srgbClr val="267A63"/>
                      </a:solidFill>
                      <a:prstDash val="solid"/>
                      <a:round/>
                    </a:ln>
                  </p:spPr>
                  <p:txBody>
                    <a:bodyPr rtlCol="0" anchor="ctr"/>
                    <a:p>
                      <a:endParaRPr lang="zh-CN" altLang="en-US"/>
                    </a:p>
                  </p:txBody>
                </p:sp>
                <p:sp>
                  <p:nvSpPr>
                    <p:cNvPr id="120" name="任意多边形: 形状 43"/>
                    <p:cNvSpPr/>
                    <p:nvPr>
                      <p:custDataLst>
                        <p:tags r:id="rId58"/>
                      </p:custDataLst>
                    </p:nvPr>
                  </p:nvSpPr>
                  <p:spPr>
                    <a:xfrm rot="19017823">
                      <a:off x="903281" y="1914506"/>
                      <a:ext cx="23486" cy="23486"/>
                    </a:xfrm>
                    <a:custGeom>
                      <a:avLst/>
                      <a:gdLst>
                        <a:gd name="connsiteX0" fmla="*/ 0 w 23486"/>
                        <a:gd name="connsiteY0" fmla="*/ 23486 h 23486"/>
                        <a:gd name="connsiteX1" fmla="*/ 23486 w 23486"/>
                        <a:gd name="connsiteY1" fmla="*/ 0 h 2348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</a:cxnLst>
                      <a:rect l="l" t="t" r="r" b="b"/>
                      <a:pathLst>
                        <a:path w="23486" h="23486">
                          <a:moveTo>
                            <a:pt x="0" y="23486"/>
                          </a:moveTo>
                          <a:lnTo>
                            <a:pt x="23486" y="0"/>
                          </a:lnTo>
                        </a:path>
                      </a:pathLst>
                    </a:custGeom>
                    <a:noFill/>
                    <a:ln w="12700" cap="rnd">
                      <a:solidFill>
                        <a:srgbClr val="267A63"/>
                      </a:solidFill>
                      <a:prstDash val="solid"/>
                      <a:round/>
                    </a:ln>
                  </p:spPr>
                  <p:txBody>
                    <a:bodyPr rtlCol="0" anchor="ctr"/>
                    <a:p>
                      <a:endParaRPr lang="zh-CN" altLang="en-US"/>
                    </a:p>
                  </p:txBody>
                </p:sp>
                <p:sp>
                  <p:nvSpPr>
                    <p:cNvPr id="121" name="任意多边形: 形状 44"/>
                    <p:cNvSpPr/>
                    <p:nvPr>
                      <p:custDataLst>
                        <p:tags r:id="rId59"/>
                      </p:custDataLst>
                    </p:nvPr>
                  </p:nvSpPr>
                  <p:spPr>
                    <a:xfrm rot="19017823">
                      <a:off x="863674" y="1906502"/>
                      <a:ext cx="23486" cy="23486"/>
                    </a:xfrm>
                    <a:custGeom>
                      <a:avLst/>
                      <a:gdLst>
                        <a:gd name="connsiteX0" fmla="*/ 23486 w 23486"/>
                        <a:gd name="connsiteY0" fmla="*/ 23486 h 23486"/>
                        <a:gd name="connsiteX1" fmla="*/ 0 w 23486"/>
                        <a:gd name="connsiteY1" fmla="*/ 0 h 2348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</a:cxnLst>
                      <a:rect l="l" t="t" r="r" b="b"/>
                      <a:pathLst>
                        <a:path w="23486" h="23486">
                          <a:moveTo>
                            <a:pt x="23486" y="23486"/>
                          </a:moveTo>
                          <a:lnTo>
                            <a:pt x="0" y="0"/>
                          </a:lnTo>
                        </a:path>
                      </a:pathLst>
                    </a:custGeom>
                    <a:noFill/>
                    <a:ln w="12700" cap="rnd">
                      <a:solidFill>
                        <a:srgbClr val="267A63"/>
                      </a:solidFill>
                      <a:prstDash val="solid"/>
                      <a:round/>
                    </a:ln>
                  </p:spPr>
                  <p:txBody>
                    <a:bodyPr rtlCol="0" anchor="ctr"/>
                    <a:p>
                      <a:endParaRPr lang="zh-CN" altLang="en-US"/>
                    </a:p>
                  </p:txBody>
                </p:sp>
                <p:sp>
                  <p:nvSpPr>
                    <p:cNvPr id="122" name="任意多边形: 形状 45"/>
                    <p:cNvSpPr/>
                    <p:nvPr>
                      <p:custDataLst>
                        <p:tags r:id="rId60"/>
                      </p:custDataLst>
                    </p:nvPr>
                  </p:nvSpPr>
                  <p:spPr>
                    <a:xfrm rot="19017823">
                      <a:off x="861607" y="1869873"/>
                      <a:ext cx="23486" cy="23486"/>
                    </a:xfrm>
                    <a:custGeom>
                      <a:avLst/>
                      <a:gdLst>
                        <a:gd name="connsiteX0" fmla="*/ 0 w 23486"/>
                        <a:gd name="connsiteY0" fmla="*/ 23486 h 23486"/>
                        <a:gd name="connsiteX1" fmla="*/ 23486 w 23486"/>
                        <a:gd name="connsiteY1" fmla="*/ 0 h 2348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</a:cxnLst>
                      <a:rect l="l" t="t" r="r" b="b"/>
                      <a:pathLst>
                        <a:path w="23486" h="23486">
                          <a:moveTo>
                            <a:pt x="0" y="23486"/>
                          </a:moveTo>
                          <a:lnTo>
                            <a:pt x="23486" y="0"/>
                          </a:lnTo>
                        </a:path>
                      </a:pathLst>
                    </a:custGeom>
                    <a:noFill/>
                    <a:ln w="12700" cap="rnd">
                      <a:solidFill>
                        <a:srgbClr val="267A63"/>
                      </a:solidFill>
                      <a:prstDash val="solid"/>
                      <a:round/>
                    </a:ln>
                  </p:spPr>
                  <p:txBody>
                    <a:bodyPr rtlCol="0" anchor="ctr"/>
                    <a:p>
                      <a:endParaRPr lang="zh-CN" altLang="en-US"/>
                    </a:p>
                  </p:txBody>
                </p:sp>
                <p:sp>
                  <p:nvSpPr>
                    <p:cNvPr id="123" name="任意多边形: 形状 46"/>
                    <p:cNvSpPr/>
                    <p:nvPr>
                      <p:custDataLst>
                        <p:tags r:id="rId61"/>
                      </p:custDataLst>
                    </p:nvPr>
                  </p:nvSpPr>
                  <p:spPr>
                    <a:xfrm rot="19017823">
                      <a:off x="891383" y="1846752"/>
                      <a:ext cx="4697" cy="140917"/>
                    </a:xfrm>
                    <a:custGeom>
                      <a:avLst/>
                      <a:gdLst>
                        <a:gd name="connsiteX0" fmla="*/ 0 w 4697"/>
                        <a:gd name="connsiteY0" fmla="*/ 140918 h 140917"/>
                        <a:gd name="connsiteX1" fmla="*/ 0 w 4697"/>
                        <a:gd name="connsiteY1" fmla="*/ 0 h 14091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</a:cxnLst>
                      <a:rect l="l" t="t" r="r" b="b"/>
                      <a:pathLst>
                        <a:path w="4697" h="140917">
                          <a:moveTo>
                            <a:pt x="0" y="140918"/>
                          </a:moveTo>
                          <a:lnTo>
                            <a:pt x="0" y="0"/>
                          </a:lnTo>
                        </a:path>
                      </a:pathLst>
                    </a:custGeom>
                    <a:noFill/>
                    <a:ln w="12700" cap="rnd">
                      <a:solidFill>
                        <a:srgbClr val="267A63"/>
                      </a:solidFill>
                      <a:prstDash val="solid"/>
                      <a:round/>
                    </a:ln>
                  </p:spPr>
                  <p:txBody>
                    <a:bodyPr rtlCol="0" anchor="ctr"/>
                    <a:p>
                      <a:endParaRPr lang="zh-CN" altLang="en-US"/>
                    </a:p>
                  </p:txBody>
                </p:sp>
              </p:grpSp>
            </p:grpSp>
          </p:grpSp>
          <p:grpSp>
            <p:nvGrpSpPr>
              <p:cNvPr id="124" name="组合 123"/>
              <p:cNvGrpSpPr/>
              <p:nvPr>
                <p:custDataLst>
                  <p:tags r:id="rId62"/>
                </p:custDataLst>
              </p:nvPr>
            </p:nvGrpSpPr>
            <p:grpSpPr>
              <a:xfrm>
                <a:off x="3397" y="3534"/>
                <a:ext cx="8273" cy="1073"/>
                <a:chOff x="3397" y="4100"/>
                <a:chExt cx="8273" cy="1073"/>
              </a:xfrm>
            </p:grpSpPr>
            <p:sp>
              <p:nvSpPr>
                <p:cNvPr id="125" name="矩形: 圆角 29"/>
                <p:cNvSpPr/>
                <p:nvPr>
                  <p:custDataLst>
                    <p:tags r:id="rId63"/>
                  </p:custDataLst>
                </p:nvPr>
              </p:nvSpPr>
              <p:spPr>
                <a:xfrm>
                  <a:off x="3397" y="4105"/>
                  <a:ext cx="2622" cy="506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267A63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p>
                  <a:pPr algn="ctr"/>
                  <a:endParaRPr lang="zh-CN" altLang="en-US"/>
                </a:p>
              </p:txBody>
            </p:sp>
            <p:sp>
              <p:nvSpPr>
                <p:cNvPr id="126" name="文本框 125"/>
                <p:cNvSpPr txBox="1"/>
                <p:nvPr>
                  <p:custDataLst>
                    <p:tags r:id="rId64"/>
                  </p:custDataLst>
                </p:nvPr>
              </p:nvSpPr>
              <p:spPr>
                <a:xfrm>
                  <a:off x="3528" y="4105"/>
                  <a:ext cx="2360" cy="483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p>
                  <a:pPr lvl="0" algn="ctr">
                    <a:buClrTx/>
                    <a:buSzTx/>
                    <a:buFontTx/>
                  </a:pPr>
                  <a:r>
                    <a:rPr lang="zh-CN" altLang="en-US" sz="1400" dirty="0">
                      <a:solidFill>
                        <a:schemeClr val="bg1"/>
                      </a:solidFill>
                      <a:latin typeface="+mj-ea"/>
                      <a:ea typeface="+mj-ea"/>
                      <a:sym typeface="+mn-ea"/>
                    </a:rPr>
                    <a:t>机构团队协作</a:t>
                  </a:r>
                  <a:endParaRPr lang="zh-CN" altLang="en-US" sz="1400" dirty="0">
                    <a:solidFill>
                      <a:schemeClr val="bg1"/>
                    </a:solidFill>
                    <a:latin typeface="+mj-ea"/>
                    <a:ea typeface="+mj-ea"/>
                    <a:sym typeface="+mn-ea"/>
                  </a:endParaRPr>
                </a:p>
              </p:txBody>
            </p:sp>
            <p:sp>
              <p:nvSpPr>
                <p:cNvPr id="127" name="椭圆 126"/>
                <p:cNvSpPr/>
                <p:nvPr>
                  <p:custDataLst>
                    <p:tags r:id="rId65"/>
                  </p:custDataLst>
                </p:nvPr>
              </p:nvSpPr>
              <p:spPr>
                <a:xfrm>
                  <a:off x="6327" y="4100"/>
                  <a:ext cx="516" cy="516"/>
                </a:xfrm>
                <a:prstGeom prst="ellipse">
                  <a:avLst/>
                </a:prstGeom>
                <a:noFill/>
                <a:ln>
                  <a:solidFill>
                    <a:srgbClr val="267A63"/>
                  </a:solidFill>
                </a:ln>
                <a:effectLst>
                  <a:outerShdw blurRad="63500" sx="102000" sy="102000" algn="ctr" rotWithShape="0">
                    <a:prstClr val="black">
                      <a:alpha val="3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p>
                  <a:pPr algn="ctr"/>
                  <a:endParaRPr lang="zh-CN" altLang="en-US"/>
                </a:p>
              </p:txBody>
            </p:sp>
            <p:grpSp>
              <p:nvGrpSpPr>
                <p:cNvPr id="128" name="组合 127"/>
                <p:cNvGrpSpPr/>
                <p:nvPr>
                  <p:custDataLst>
                    <p:tags r:id="rId66"/>
                  </p:custDataLst>
                </p:nvPr>
              </p:nvGrpSpPr>
              <p:grpSpPr>
                <a:xfrm rot="0">
                  <a:off x="6468" y="4239"/>
                  <a:ext cx="236" cy="221"/>
                  <a:chOff x="790662" y="2925385"/>
                  <a:chExt cx="173927" cy="163088"/>
                </a:xfrm>
              </p:grpSpPr>
              <p:sp>
                <p:nvSpPr>
                  <p:cNvPr id="129" name="任意多边形: 形状 49"/>
                  <p:cNvSpPr/>
                  <p:nvPr>
                    <p:custDataLst>
                      <p:tags r:id="rId67"/>
                    </p:custDataLst>
                  </p:nvPr>
                </p:nvSpPr>
                <p:spPr>
                  <a:xfrm rot="19017823">
                    <a:off x="810147" y="2926993"/>
                    <a:ext cx="122486" cy="150752"/>
                  </a:xfrm>
                  <a:custGeom>
                    <a:avLst/>
                    <a:gdLst>
                      <a:gd name="connsiteX0" fmla="*/ 122487 w 122486"/>
                      <a:gd name="connsiteY0" fmla="*/ 93649 h 150752"/>
                      <a:gd name="connsiteX1" fmla="*/ 61243 w 122486"/>
                      <a:gd name="connsiteY1" fmla="*/ 150753 h 150752"/>
                      <a:gd name="connsiteX2" fmla="*/ 0 w 122486"/>
                      <a:gd name="connsiteY2" fmla="*/ 93649 h 150752"/>
                      <a:gd name="connsiteX3" fmla="*/ 61243 w 122486"/>
                      <a:gd name="connsiteY3" fmla="*/ 0 h 150752"/>
                      <a:gd name="connsiteX4" fmla="*/ 122487 w 122486"/>
                      <a:gd name="connsiteY4" fmla="*/ 93649 h 15075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22486" h="150752">
                        <a:moveTo>
                          <a:pt x="122487" y="93649"/>
                        </a:moveTo>
                        <a:cubicBezTo>
                          <a:pt x="122487" y="125186"/>
                          <a:pt x="95067" y="150753"/>
                          <a:pt x="61243" y="150753"/>
                        </a:cubicBezTo>
                        <a:cubicBezTo>
                          <a:pt x="27420" y="150753"/>
                          <a:pt x="0" y="125186"/>
                          <a:pt x="0" y="93649"/>
                        </a:cubicBezTo>
                        <a:cubicBezTo>
                          <a:pt x="0" y="62112"/>
                          <a:pt x="61243" y="0"/>
                          <a:pt x="61243" y="0"/>
                        </a:cubicBezTo>
                        <a:cubicBezTo>
                          <a:pt x="61243" y="0"/>
                          <a:pt x="122487" y="62112"/>
                          <a:pt x="122487" y="93649"/>
                        </a:cubicBezTo>
                        <a:close/>
                      </a:path>
                    </a:pathLst>
                  </a:custGeom>
                  <a:noFill/>
                  <a:ln w="12700" cap="flat">
                    <a:solidFill>
                      <a:srgbClr val="267A63"/>
                    </a:solidFill>
                    <a:prstDash val="solid"/>
                    <a:round/>
                  </a:ln>
                </p:spPr>
                <p:txBody>
                  <a:bodyPr rtlCol="0" anchor="ctr"/>
                  <a:p>
                    <a:endParaRPr lang="zh-CN" altLang="en-US"/>
                  </a:p>
                </p:txBody>
              </p:sp>
              <p:sp>
                <p:nvSpPr>
                  <p:cNvPr id="130" name="任意多边形: 形状 50"/>
                  <p:cNvSpPr/>
                  <p:nvPr>
                    <p:custDataLst>
                      <p:tags r:id="rId68"/>
                    </p:custDataLst>
                  </p:nvPr>
                </p:nvSpPr>
                <p:spPr>
                  <a:xfrm rot="19017823">
                    <a:off x="870757" y="2925385"/>
                    <a:ext cx="4711" cy="150752"/>
                  </a:xfrm>
                  <a:custGeom>
                    <a:avLst/>
                    <a:gdLst>
                      <a:gd name="connsiteX0" fmla="*/ 0 w 4711"/>
                      <a:gd name="connsiteY0" fmla="*/ 0 h 150752"/>
                      <a:gd name="connsiteX1" fmla="*/ 0 w 4711"/>
                      <a:gd name="connsiteY1" fmla="*/ 150753 h 15075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</a:cxnLst>
                    <a:rect l="l" t="t" r="r" b="b"/>
                    <a:pathLst>
                      <a:path w="4711" h="150752">
                        <a:moveTo>
                          <a:pt x="0" y="0"/>
                        </a:moveTo>
                        <a:lnTo>
                          <a:pt x="0" y="150753"/>
                        </a:lnTo>
                      </a:path>
                    </a:pathLst>
                  </a:custGeom>
                  <a:noFill/>
                  <a:ln w="12700" cap="rnd">
                    <a:solidFill>
                      <a:srgbClr val="267A63"/>
                    </a:solidFill>
                    <a:prstDash val="solid"/>
                    <a:round/>
                  </a:ln>
                </p:spPr>
                <p:txBody>
                  <a:bodyPr rtlCol="0" anchor="ctr"/>
                  <a:p>
                    <a:endParaRPr lang="zh-CN" altLang="en-US"/>
                  </a:p>
                </p:txBody>
              </p:sp>
              <p:sp>
                <p:nvSpPr>
                  <p:cNvPr id="131" name="任意多边形: 形状 51"/>
                  <p:cNvSpPr/>
                  <p:nvPr>
                    <p:custDataLst>
                      <p:tags r:id="rId69"/>
                    </p:custDataLst>
                  </p:nvPr>
                </p:nvSpPr>
                <p:spPr>
                  <a:xfrm rot="19017823">
                    <a:off x="935058" y="3050785"/>
                    <a:ext cx="4711" cy="37688"/>
                  </a:xfrm>
                  <a:custGeom>
                    <a:avLst/>
                    <a:gdLst>
                      <a:gd name="connsiteX0" fmla="*/ 0 w 4711"/>
                      <a:gd name="connsiteY0" fmla="*/ 0 h 37688"/>
                      <a:gd name="connsiteX1" fmla="*/ 0 w 4711"/>
                      <a:gd name="connsiteY1" fmla="*/ 37688 h 3768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</a:cxnLst>
                    <a:rect l="l" t="t" r="r" b="b"/>
                    <a:pathLst>
                      <a:path w="4711" h="37688">
                        <a:moveTo>
                          <a:pt x="0" y="0"/>
                        </a:moveTo>
                        <a:lnTo>
                          <a:pt x="0" y="37688"/>
                        </a:lnTo>
                      </a:path>
                    </a:pathLst>
                  </a:custGeom>
                  <a:noFill/>
                  <a:ln w="12700" cap="rnd">
                    <a:solidFill>
                      <a:srgbClr val="267A63"/>
                    </a:solidFill>
                    <a:prstDash val="solid"/>
                    <a:round/>
                  </a:ln>
                </p:spPr>
                <p:txBody>
                  <a:bodyPr rtlCol="0" anchor="ctr"/>
                  <a:p>
                    <a:endParaRPr lang="zh-CN" altLang="en-US"/>
                  </a:p>
                </p:txBody>
              </p:sp>
              <p:sp>
                <p:nvSpPr>
                  <p:cNvPr id="132" name="任意多边形: 形状 52"/>
                  <p:cNvSpPr/>
                  <p:nvPr>
                    <p:custDataLst>
                      <p:tags r:id="rId70"/>
                    </p:custDataLst>
                  </p:nvPr>
                </p:nvSpPr>
                <p:spPr>
                  <a:xfrm rot="19017823">
                    <a:off x="842103" y="3008043"/>
                    <a:ext cx="122486" cy="57103"/>
                  </a:xfrm>
                  <a:custGeom>
                    <a:avLst/>
                    <a:gdLst>
                      <a:gd name="connsiteX0" fmla="*/ 122487 w 122486"/>
                      <a:gd name="connsiteY0" fmla="*/ 0 h 57103"/>
                      <a:gd name="connsiteX1" fmla="*/ 61243 w 122486"/>
                      <a:gd name="connsiteY1" fmla="*/ 57103 h 57103"/>
                      <a:gd name="connsiteX2" fmla="*/ 0 w 122486"/>
                      <a:gd name="connsiteY2" fmla="*/ 0 h 5710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22486" h="57103">
                        <a:moveTo>
                          <a:pt x="122487" y="0"/>
                        </a:moveTo>
                        <a:cubicBezTo>
                          <a:pt x="122487" y="31537"/>
                          <a:pt x="95067" y="57103"/>
                          <a:pt x="61243" y="57103"/>
                        </a:cubicBezTo>
                        <a:cubicBezTo>
                          <a:pt x="27420" y="57103"/>
                          <a:pt x="0" y="31537"/>
                          <a:pt x="0" y="0"/>
                        </a:cubicBezTo>
                      </a:path>
                    </a:pathLst>
                  </a:custGeom>
                  <a:noFill/>
                  <a:ln w="12700" cap="flat">
                    <a:solidFill>
                      <a:srgbClr val="267A63"/>
                    </a:solidFill>
                    <a:prstDash val="solid"/>
                    <a:round/>
                  </a:ln>
                </p:spPr>
                <p:txBody>
                  <a:bodyPr rtlCol="0" anchor="ctr"/>
                  <a:p>
                    <a:endParaRPr lang="zh-CN" altLang="en-US"/>
                  </a:p>
                </p:txBody>
              </p:sp>
              <p:sp>
                <p:nvSpPr>
                  <p:cNvPr id="133" name="任意多边形: 形状 53"/>
                  <p:cNvSpPr/>
                  <p:nvPr>
                    <p:custDataLst>
                      <p:tags r:id="rId71"/>
                    </p:custDataLst>
                  </p:nvPr>
                </p:nvSpPr>
                <p:spPr>
                  <a:xfrm rot="19017823">
                    <a:off x="790662" y="2934676"/>
                    <a:ext cx="122486" cy="93649"/>
                  </a:xfrm>
                  <a:custGeom>
                    <a:avLst/>
                    <a:gdLst>
                      <a:gd name="connsiteX0" fmla="*/ 122487 w 122486"/>
                      <a:gd name="connsiteY0" fmla="*/ 93649 h 93649"/>
                      <a:gd name="connsiteX1" fmla="*/ 61243 w 122486"/>
                      <a:gd name="connsiteY1" fmla="*/ 0 h 93649"/>
                      <a:gd name="connsiteX2" fmla="*/ 0 w 122486"/>
                      <a:gd name="connsiteY2" fmla="*/ 93649 h 9364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22486" h="93649">
                        <a:moveTo>
                          <a:pt x="122487" y="93649"/>
                        </a:moveTo>
                        <a:cubicBezTo>
                          <a:pt x="122487" y="62112"/>
                          <a:pt x="61243" y="0"/>
                          <a:pt x="61243" y="0"/>
                        </a:cubicBezTo>
                        <a:cubicBezTo>
                          <a:pt x="61243" y="0"/>
                          <a:pt x="0" y="62112"/>
                          <a:pt x="0" y="93649"/>
                        </a:cubicBezTo>
                      </a:path>
                    </a:pathLst>
                  </a:custGeom>
                  <a:noFill/>
                  <a:ln w="12700" cap="flat">
                    <a:solidFill>
                      <a:srgbClr val="267A63"/>
                    </a:solidFill>
                    <a:prstDash val="solid"/>
                    <a:round/>
                  </a:ln>
                </p:spPr>
                <p:txBody>
                  <a:bodyPr rtlCol="0" anchor="ctr"/>
                  <a:p>
                    <a:endParaRPr lang="zh-CN" altLang="en-US"/>
                  </a:p>
                </p:txBody>
              </p:sp>
            </p:grpSp>
            <p:sp>
              <p:nvSpPr>
                <p:cNvPr id="134" name="文本框 133"/>
                <p:cNvSpPr txBox="1"/>
                <p:nvPr>
                  <p:custDataLst>
                    <p:tags r:id="rId72"/>
                  </p:custDataLst>
                </p:nvPr>
              </p:nvSpPr>
              <p:spPr>
                <a:xfrm>
                  <a:off x="7255" y="4100"/>
                  <a:ext cx="4415" cy="1016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p>
                  <a:pPr lvl="0" algn="l">
                    <a:lnSpc>
                      <a:spcPct val="100000"/>
                    </a:lnSpc>
                    <a:buClrTx/>
                    <a:buSzTx/>
                    <a:buFontTx/>
                  </a:pPr>
                  <a:r>
                    <a:rPr lang="zh-CN" altLang="en-US" sz="1200" dirty="0">
                      <a:solidFill>
                        <a:srgbClr val="404040"/>
                      </a:solidFill>
                      <a:latin typeface="+mn-ea"/>
                      <a:sym typeface="+mn-ea"/>
                    </a:rPr>
                    <a:t>根据不同森林的不同管理机构、从业机构实现团队协作，按照角色不同执行不同权限与功能。</a:t>
                  </a:r>
                  <a:endParaRPr lang="zh-CN" altLang="en-US" sz="1200" dirty="0">
                    <a:solidFill>
                      <a:srgbClr val="404040"/>
                    </a:solidFill>
                    <a:latin typeface="+mn-ea"/>
                    <a:sym typeface="+mn-ea"/>
                  </a:endParaRPr>
                </a:p>
              </p:txBody>
            </p:sp>
            <p:cxnSp>
              <p:nvCxnSpPr>
                <p:cNvPr id="135" name="直接连接符 134"/>
                <p:cNvCxnSpPr>
                  <a:endCxn id="83" idx="0"/>
                </p:cNvCxnSpPr>
                <p:nvPr>
                  <p:custDataLst>
                    <p:tags r:id="rId73"/>
                  </p:custDataLst>
                </p:nvPr>
              </p:nvCxnSpPr>
              <p:spPr>
                <a:xfrm>
                  <a:off x="6585" y="4606"/>
                  <a:ext cx="0" cy="567"/>
                </a:xfrm>
                <a:prstGeom prst="line">
                  <a:avLst/>
                </a:prstGeom>
                <a:ln w="12700">
                  <a:solidFill>
                    <a:srgbClr val="267A63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cxnSp>
          <p:nvCxnSpPr>
            <p:cNvPr id="136" name="直接连接符 135"/>
            <p:cNvCxnSpPr/>
            <p:nvPr>
              <p:custDataLst>
                <p:tags r:id="rId74"/>
              </p:custDataLst>
            </p:nvPr>
          </p:nvCxnSpPr>
          <p:spPr>
            <a:xfrm>
              <a:off x="4350" y="4930"/>
              <a:ext cx="11" cy="584"/>
            </a:xfrm>
            <a:prstGeom prst="line">
              <a:avLst/>
            </a:prstGeom>
            <a:ln w="12700">
              <a:solidFill>
                <a:srgbClr val="267A6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40" name="组合 139"/>
          <p:cNvGrpSpPr/>
          <p:nvPr/>
        </p:nvGrpSpPr>
        <p:grpSpPr>
          <a:xfrm>
            <a:off x="5946140" y="1368000"/>
            <a:ext cx="5655945" cy="3721059"/>
            <a:chOff x="5296" y="2546"/>
            <a:chExt cx="9525" cy="6266"/>
          </a:xfrm>
        </p:grpSpPr>
        <p:cxnSp>
          <p:nvCxnSpPr>
            <p:cNvPr id="141" name="直接箭头连接符 140"/>
            <p:cNvCxnSpPr>
              <a:stCxn id="183" idx="3"/>
              <a:endCxn id="146" idx="3"/>
            </p:cNvCxnSpPr>
            <p:nvPr/>
          </p:nvCxnSpPr>
          <p:spPr>
            <a:xfrm flipH="1">
              <a:off x="6799" y="6470"/>
              <a:ext cx="2236" cy="752"/>
            </a:xfrm>
            <a:prstGeom prst="straightConnector1">
              <a:avLst/>
            </a:prstGeom>
            <a:ln w="53975" cmpd="sng">
              <a:solidFill>
                <a:srgbClr val="10705A"/>
              </a:solidFill>
              <a:prstDash val="solid"/>
              <a:tailEnd type="triangle"/>
            </a:ln>
          </p:spPr>
          <p:style>
            <a:lnRef idx="2">
              <a:schemeClr val="accent1"/>
            </a:lnRef>
            <a:fillRef idx="0">
              <a:srgbClr val="FFFFFF"/>
            </a:fillRef>
            <a:effectRef idx="0">
              <a:srgbClr val="FFFFFF"/>
            </a:effectRef>
            <a:fontRef idx="minor">
              <a:schemeClr val="tx1"/>
            </a:fontRef>
          </p:style>
        </p:cxnSp>
        <p:grpSp>
          <p:nvGrpSpPr>
            <p:cNvPr id="142" name="组合 141"/>
            <p:cNvGrpSpPr/>
            <p:nvPr/>
          </p:nvGrpSpPr>
          <p:grpSpPr>
            <a:xfrm>
              <a:off x="5296" y="2546"/>
              <a:ext cx="2378" cy="1233"/>
              <a:chOff x="921" y="1877"/>
              <a:chExt cx="2378" cy="1233"/>
            </a:xfrm>
          </p:grpSpPr>
          <p:sp>
            <p:nvSpPr>
              <p:cNvPr id="143" name="文本框 142"/>
              <p:cNvSpPr txBox="1"/>
              <p:nvPr/>
            </p:nvSpPr>
            <p:spPr>
              <a:xfrm>
                <a:off x="936" y="1877"/>
                <a:ext cx="1348" cy="87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p>
                <a:r>
                  <a:rPr lang="en-US" altLang="zh-CN" sz="2800" dirty="0">
                    <a:solidFill>
                      <a:srgbClr val="267A63"/>
                    </a:solidFill>
                  </a:rPr>
                  <a:t>01</a:t>
                </a:r>
                <a:endParaRPr lang="zh-CN" altLang="en-US" sz="2800" dirty="0">
                  <a:solidFill>
                    <a:srgbClr val="267A63"/>
                  </a:solidFill>
                </a:endParaRPr>
              </a:p>
            </p:txBody>
          </p:sp>
          <p:sp>
            <p:nvSpPr>
              <p:cNvPr id="144" name="文本框 143"/>
              <p:cNvSpPr txBox="1"/>
              <p:nvPr/>
            </p:nvSpPr>
            <p:spPr>
              <a:xfrm>
                <a:off x="921" y="2542"/>
                <a:ext cx="2378" cy="56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p>
                <a:pPr algn="l"/>
                <a:r>
                  <a:rPr lang="zh-CN" altLang="en-US" sz="1600" dirty="0">
                    <a:solidFill>
                      <a:srgbClr val="181717"/>
                    </a:solidFill>
                    <a:latin typeface="+mj-ea"/>
                    <a:ea typeface="+mj-ea"/>
                  </a:rPr>
                  <a:t>普通</a:t>
                </a:r>
                <a:r>
                  <a:rPr lang="zh-CN" altLang="en-US" sz="1600" dirty="0">
                    <a:solidFill>
                      <a:srgbClr val="181717"/>
                    </a:solidFill>
                    <a:latin typeface="+mj-ea"/>
                    <a:ea typeface="+mj-ea"/>
                  </a:rPr>
                  <a:t>用户</a:t>
                </a:r>
                <a:endParaRPr lang="zh-CN" altLang="en-US" sz="1600" dirty="0">
                  <a:solidFill>
                    <a:srgbClr val="181717"/>
                  </a:solidFill>
                  <a:latin typeface="+mj-ea"/>
                  <a:ea typeface="+mj-ea"/>
                </a:endParaRPr>
              </a:p>
            </p:txBody>
          </p:sp>
        </p:grpSp>
        <p:grpSp>
          <p:nvGrpSpPr>
            <p:cNvPr id="145" name="组合 144"/>
            <p:cNvGrpSpPr/>
            <p:nvPr/>
          </p:nvGrpSpPr>
          <p:grpSpPr>
            <a:xfrm>
              <a:off x="5435" y="6783"/>
              <a:ext cx="2378" cy="1284"/>
              <a:chOff x="921" y="6058"/>
              <a:chExt cx="2378" cy="1284"/>
            </a:xfrm>
          </p:grpSpPr>
          <p:sp>
            <p:nvSpPr>
              <p:cNvPr id="146" name="文本框 145"/>
              <p:cNvSpPr txBox="1"/>
              <p:nvPr/>
            </p:nvSpPr>
            <p:spPr>
              <a:xfrm>
                <a:off x="936" y="6058"/>
                <a:ext cx="1348" cy="87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p>
                <a:r>
                  <a:rPr lang="en-US" altLang="zh-CN" sz="2800" dirty="0">
                    <a:solidFill>
                      <a:srgbClr val="267A63"/>
                    </a:solidFill>
                  </a:rPr>
                  <a:t>03</a:t>
                </a:r>
                <a:endParaRPr lang="zh-CN" altLang="en-US" sz="2800" dirty="0">
                  <a:solidFill>
                    <a:srgbClr val="267A63"/>
                  </a:solidFill>
                </a:endParaRPr>
              </a:p>
            </p:txBody>
          </p:sp>
          <p:sp>
            <p:nvSpPr>
              <p:cNvPr id="147" name="文本框 146"/>
              <p:cNvSpPr txBox="1"/>
              <p:nvPr/>
            </p:nvSpPr>
            <p:spPr>
              <a:xfrm>
                <a:off x="921" y="6774"/>
                <a:ext cx="2378" cy="56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p>
                <a:pPr algn="l"/>
                <a:r>
                  <a:rPr lang="zh-CN" altLang="en-US" sz="1600" dirty="0">
                    <a:solidFill>
                      <a:srgbClr val="181717"/>
                    </a:solidFill>
                    <a:latin typeface="+mj-ea"/>
                    <a:ea typeface="+mj-ea"/>
                  </a:rPr>
                  <a:t>林业管理</a:t>
                </a:r>
                <a:r>
                  <a:rPr lang="zh-CN" altLang="en-US" sz="1600" dirty="0">
                    <a:solidFill>
                      <a:srgbClr val="181717"/>
                    </a:solidFill>
                    <a:latin typeface="+mj-ea"/>
                    <a:ea typeface="+mj-ea"/>
                  </a:rPr>
                  <a:t>人员</a:t>
                </a:r>
                <a:endParaRPr lang="zh-CN" altLang="en-US" sz="1600" dirty="0">
                  <a:solidFill>
                    <a:srgbClr val="181717"/>
                  </a:solidFill>
                  <a:latin typeface="+mj-ea"/>
                  <a:ea typeface="+mj-ea"/>
                </a:endParaRPr>
              </a:p>
            </p:txBody>
          </p:sp>
        </p:grpSp>
        <p:grpSp>
          <p:nvGrpSpPr>
            <p:cNvPr id="148" name="组合 147"/>
            <p:cNvGrpSpPr/>
            <p:nvPr/>
          </p:nvGrpSpPr>
          <p:grpSpPr>
            <a:xfrm>
              <a:off x="12298" y="2546"/>
              <a:ext cx="2391" cy="1234"/>
              <a:chOff x="15868" y="2507"/>
              <a:chExt cx="2391" cy="1234"/>
            </a:xfrm>
          </p:grpSpPr>
          <p:sp>
            <p:nvSpPr>
              <p:cNvPr id="149" name="文本框 148"/>
              <p:cNvSpPr txBox="1"/>
              <p:nvPr/>
            </p:nvSpPr>
            <p:spPr>
              <a:xfrm>
                <a:off x="16911" y="2507"/>
                <a:ext cx="1348" cy="87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p>
                <a:pPr algn="r"/>
                <a:r>
                  <a:rPr lang="en-US" altLang="zh-CN" sz="2800" dirty="0">
                    <a:solidFill>
                      <a:srgbClr val="267A63"/>
                    </a:solidFill>
                  </a:rPr>
                  <a:t>02</a:t>
                </a:r>
                <a:endParaRPr lang="zh-CN" altLang="en-US" sz="2800" dirty="0">
                  <a:solidFill>
                    <a:srgbClr val="267A63"/>
                  </a:solidFill>
                </a:endParaRPr>
              </a:p>
            </p:txBody>
          </p:sp>
          <p:sp>
            <p:nvSpPr>
              <p:cNvPr id="150" name="文本框 149"/>
              <p:cNvSpPr txBox="1"/>
              <p:nvPr/>
            </p:nvSpPr>
            <p:spPr>
              <a:xfrm>
                <a:off x="15868" y="3173"/>
                <a:ext cx="2378" cy="56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p>
                <a:pPr algn="r"/>
                <a:r>
                  <a:rPr lang="zh-CN" altLang="en-US" sz="1600" dirty="0">
                    <a:solidFill>
                      <a:srgbClr val="181717"/>
                    </a:solidFill>
                    <a:latin typeface="+mj-ea"/>
                    <a:ea typeface="+mj-ea"/>
                  </a:rPr>
                  <a:t>林业</a:t>
                </a:r>
                <a:r>
                  <a:rPr lang="zh-CN" altLang="en-US" sz="1600" dirty="0">
                    <a:solidFill>
                      <a:srgbClr val="181717"/>
                    </a:solidFill>
                    <a:latin typeface="+mj-ea"/>
                    <a:ea typeface="+mj-ea"/>
                  </a:rPr>
                  <a:t>从业人员</a:t>
                </a:r>
                <a:endParaRPr lang="zh-CN" altLang="en-US" sz="1600" dirty="0">
                  <a:solidFill>
                    <a:srgbClr val="181717"/>
                  </a:solidFill>
                  <a:latin typeface="+mj-ea"/>
                  <a:ea typeface="+mj-ea"/>
                </a:endParaRPr>
              </a:p>
            </p:txBody>
          </p:sp>
        </p:grpSp>
        <p:grpSp>
          <p:nvGrpSpPr>
            <p:cNvPr id="151" name="组合 150"/>
            <p:cNvGrpSpPr/>
            <p:nvPr/>
          </p:nvGrpSpPr>
          <p:grpSpPr>
            <a:xfrm>
              <a:off x="12004" y="6783"/>
              <a:ext cx="2699" cy="1233"/>
              <a:chOff x="15560" y="6109"/>
              <a:chExt cx="2699" cy="1233"/>
            </a:xfrm>
          </p:grpSpPr>
          <p:sp>
            <p:nvSpPr>
              <p:cNvPr id="152" name="文本框 151"/>
              <p:cNvSpPr txBox="1"/>
              <p:nvPr/>
            </p:nvSpPr>
            <p:spPr>
              <a:xfrm>
                <a:off x="16911" y="6109"/>
                <a:ext cx="1348" cy="87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p>
                <a:pPr lvl="0" algn="r">
                  <a:buClrTx/>
                  <a:buSzTx/>
                  <a:buFontTx/>
                </a:pPr>
                <a:r>
                  <a:rPr lang="en-US" altLang="zh-CN" sz="2800" dirty="0">
                    <a:solidFill>
                      <a:srgbClr val="267A63"/>
                    </a:solidFill>
                    <a:sym typeface="+mn-ea"/>
                  </a:rPr>
                  <a:t>04</a:t>
                </a:r>
                <a:endParaRPr lang="en-US" altLang="zh-CN" sz="2800" dirty="0">
                  <a:solidFill>
                    <a:srgbClr val="267A63"/>
                  </a:solidFill>
                  <a:sym typeface="+mn-ea"/>
                </a:endParaRPr>
              </a:p>
            </p:txBody>
          </p:sp>
          <p:sp>
            <p:nvSpPr>
              <p:cNvPr id="153" name="文本框 152"/>
              <p:cNvSpPr txBox="1"/>
              <p:nvPr/>
            </p:nvSpPr>
            <p:spPr>
              <a:xfrm>
                <a:off x="15560" y="6774"/>
                <a:ext cx="2685" cy="56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p>
                <a:pPr algn="r"/>
                <a:r>
                  <a:rPr lang="zh-CN" altLang="en-US" sz="1600" dirty="0">
                    <a:solidFill>
                      <a:schemeClr val="tx1">
                        <a:lumMod val="95000"/>
                        <a:lumOff val="5000"/>
                      </a:schemeClr>
                    </a:solidFill>
                    <a:latin typeface="+mj-ea"/>
                    <a:ea typeface="+mj-ea"/>
                  </a:rPr>
                  <a:t>监管人员</a:t>
                </a:r>
                <a:endParaRPr lang="zh-CN" altLang="en-US" sz="16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+mj-ea"/>
                  <a:ea typeface="+mj-ea"/>
                </a:endParaRPr>
              </a:p>
            </p:txBody>
          </p:sp>
        </p:grpSp>
        <p:grpSp>
          <p:nvGrpSpPr>
            <p:cNvPr id="154" name="组合 153"/>
            <p:cNvGrpSpPr/>
            <p:nvPr/>
          </p:nvGrpSpPr>
          <p:grpSpPr>
            <a:xfrm>
              <a:off x="7406" y="3037"/>
              <a:ext cx="5934" cy="4764"/>
              <a:chOff x="7406" y="3037"/>
              <a:chExt cx="5934" cy="4764"/>
            </a:xfrm>
          </p:grpSpPr>
          <p:sp>
            <p:nvSpPr>
              <p:cNvPr id="155" name="圆: 空心 13"/>
              <p:cNvSpPr/>
              <p:nvPr/>
            </p:nvSpPr>
            <p:spPr>
              <a:xfrm>
                <a:off x="8438" y="3566"/>
                <a:ext cx="3494" cy="3494"/>
              </a:xfrm>
              <a:prstGeom prst="donut">
                <a:avLst>
                  <a:gd name="adj" fmla="val 13437"/>
                </a:avLst>
              </a:prstGeom>
              <a:blipFill dpi="0" rotWithShape="1">
                <a:blip r:embed="rId75"/>
                <a:srcRect/>
                <a:tile tx="0" ty="63500" sx="100000" sy="100000" flip="none" algn="b"/>
              </a:blip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156" name="组合 155"/>
              <p:cNvGrpSpPr/>
              <p:nvPr/>
            </p:nvGrpSpPr>
            <p:grpSpPr>
              <a:xfrm>
                <a:off x="7406" y="3037"/>
                <a:ext cx="5934" cy="4764"/>
                <a:chOff x="7406" y="3037"/>
                <a:chExt cx="5934" cy="4764"/>
              </a:xfrm>
            </p:grpSpPr>
            <p:grpSp>
              <p:nvGrpSpPr>
                <p:cNvPr id="157" name="组合 156"/>
                <p:cNvGrpSpPr/>
                <p:nvPr/>
              </p:nvGrpSpPr>
              <p:grpSpPr>
                <a:xfrm>
                  <a:off x="9479" y="7305"/>
                  <a:ext cx="1675" cy="497"/>
                  <a:chOff x="703183" y="5985866"/>
                  <a:chExt cx="1063860" cy="315908"/>
                </a:xfrm>
              </p:grpSpPr>
              <p:grpSp>
                <p:nvGrpSpPr>
                  <p:cNvPr id="158" name="组合 157"/>
                  <p:cNvGrpSpPr/>
                  <p:nvPr/>
                </p:nvGrpSpPr>
                <p:grpSpPr>
                  <a:xfrm>
                    <a:off x="703183" y="5985866"/>
                    <a:ext cx="315910" cy="315908"/>
                    <a:chOff x="739217" y="5963346"/>
                    <a:chExt cx="315910" cy="315908"/>
                  </a:xfrm>
                </p:grpSpPr>
                <p:grpSp>
                  <p:nvGrpSpPr>
                    <p:cNvPr id="159" name="组合 158"/>
                    <p:cNvGrpSpPr/>
                    <p:nvPr/>
                  </p:nvGrpSpPr>
                  <p:grpSpPr>
                    <a:xfrm>
                      <a:off x="842533" y="6066575"/>
                      <a:ext cx="109276" cy="109448"/>
                      <a:chOff x="682669" y="10107210"/>
                      <a:chExt cx="300000" cy="300469"/>
                    </a:xfrm>
                  </p:grpSpPr>
                  <p:sp>
                    <p:nvSpPr>
                      <p:cNvPr id="160" name="任意多边形: 形状 52"/>
                      <p:cNvSpPr/>
                      <p:nvPr/>
                    </p:nvSpPr>
                    <p:spPr>
                      <a:xfrm>
                        <a:off x="682669" y="10107210"/>
                        <a:ext cx="286666" cy="293268"/>
                      </a:xfrm>
                      <a:custGeom>
                        <a:avLst/>
                        <a:gdLst>
                          <a:gd name="connsiteX0" fmla="*/ 202500 w 286666"/>
                          <a:gd name="connsiteY0" fmla="*/ 292969 h 293268"/>
                          <a:gd name="connsiteX1" fmla="*/ 52500 w 286666"/>
                          <a:gd name="connsiteY1" fmla="*/ 240469 h 293268"/>
                          <a:gd name="connsiteX2" fmla="*/ 0 w 286666"/>
                          <a:gd name="connsiteY2" fmla="*/ 469 h 293268"/>
                          <a:gd name="connsiteX3" fmla="*/ 240000 w 286666"/>
                          <a:gd name="connsiteY3" fmla="*/ 37969 h 293268"/>
                          <a:gd name="connsiteX4" fmla="*/ 285000 w 286666"/>
                          <a:gd name="connsiteY4" fmla="*/ 210469 h 293268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286666" h="293268">
                            <a:moveTo>
                              <a:pt x="202500" y="292969"/>
                            </a:moveTo>
                            <a:cubicBezTo>
                              <a:pt x="202500" y="292969"/>
                              <a:pt x="105000" y="300469"/>
                              <a:pt x="52500" y="240469"/>
                            </a:cubicBezTo>
                            <a:cubicBezTo>
                              <a:pt x="0" y="180469"/>
                              <a:pt x="0" y="469"/>
                              <a:pt x="0" y="469"/>
                            </a:cubicBezTo>
                            <a:cubicBezTo>
                              <a:pt x="0" y="469"/>
                              <a:pt x="180000" y="-7031"/>
                              <a:pt x="240000" y="37969"/>
                            </a:cubicBezTo>
                            <a:cubicBezTo>
                              <a:pt x="300000" y="82969"/>
                              <a:pt x="285000" y="210469"/>
                              <a:pt x="285000" y="210469"/>
                            </a:cubicBezTo>
                          </a:path>
                        </a:pathLst>
                      </a:custGeom>
                      <a:noFill/>
                      <a:ln w="9525" cap="rnd">
                        <a:solidFill>
                          <a:srgbClr val="267A63"/>
                        </a:solidFill>
                        <a:prstDash val="solid"/>
                        <a:round/>
                      </a:ln>
                    </p:spPr>
                    <p:txBody>
                      <a:bodyPr rtlCol="0" anchor="ctr"/>
                      <a:p>
                        <a:endParaRPr lang="zh-CN" altLang="en-US"/>
                      </a:p>
                    </p:txBody>
                  </p:sp>
                  <p:sp>
                    <p:nvSpPr>
                      <p:cNvPr id="161" name="任意多边形: 形状 53"/>
                      <p:cNvSpPr/>
                      <p:nvPr/>
                    </p:nvSpPr>
                    <p:spPr>
                      <a:xfrm>
                        <a:off x="772669" y="10175179"/>
                        <a:ext cx="210000" cy="232500"/>
                      </a:xfrm>
                      <a:custGeom>
                        <a:avLst/>
                        <a:gdLst>
                          <a:gd name="connsiteX0" fmla="*/ 210000 w 210000"/>
                          <a:gd name="connsiteY0" fmla="*/ 232500 h 232500"/>
                          <a:gd name="connsiteX1" fmla="*/ 75000 w 210000"/>
                          <a:gd name="connsiteY1" fmla="*/ 112500 h 232500"/>
                          <a:gd name="connsiteX2" fmla="*/ 0 w 210000"/>
                          <a:gd name="connsiteY2" fmla="*/ 0 h 232500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</a:cxnLst>
                        <a:rect l="l" t="t" r="r" b="b"/>
                        <a:pathLst>
                          <a:path w="210000" h="232500">
                            <a:moveTo>
                              <a:pt x="210000" y="232500"/>
                            </a:moveTo>
                            <a:cubicBezTo>
                              <a:pt x="210000" y="232500"/>
                              <a:pt x="126155" y="169136"/>
                              <a:pt x="75000" y="112500"/>
                            </a:cubicBezTo>
                            <a:cubicBezTo>
                              <a:pt x="23845" y="55864"/>
                              <a:pt x="0" y="0"/>
                              <a:pt x="0" y="0"/>
                            </a:cubicBezTo>
                          </a:path>
                        </a:pathLst>
                      </a:custGeom>
                      <a:noFill/>
                      <a:ln w="9525" cap="rnd">
                        <a:solidFill>
                          <a:srgbClr val="267A63"/>
                        </a:solidFill>
                        <a:prstDash val="solid"/>
                        <a:round/>
                      </a:ln>
                    </p:spPr>
                    <p:txBody>
                      <a:bodyPr rtlCol="0" anchor="ctr"/>
                      <a:p>
                        <a:endParaRPr lang="zh-CN" altLang="en-US"/>
                      </a:p>
                    </p:txBody>
                  </p:sp>
                  <p:sp>
                    <p:nvSpPr>
                      <p:cNvPr id="162" name="任意多边形: 形状 54"/>
                      <p:cNvSpPr/>
                      <p:nvPr/>
                    </p:nvSpPr>
                    <p:spPr>
                      <a:xfrm>
                        <a:off x="847669" y="10190179"/>
                        <a:ext cx="7500" cy="97500"/>
                      </a:xfrm>
                      <a:custGeom>
                        <a:avLst/>
                        <a:gdLst>
                          <a:gd name="connsiteX0" fmla="*/ 0 w 7500"/>
                          <a:gd name="connsiteY0" fmla="*/ 97500 h 97500"/>
                          <a:gd name="connsiteX1" fmla="*/ 7500 w 7500"/>
                          <a:gd name="connsiteY1" fmla="*/ 0 h 97500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</a:cxnLst>
                        <a:rect l="l" t="t" r="r" b="b"/>
                        <a:pathLst>
                          <a:path w="7500" h="97500">
                            <a:moveTo>
                              <a:pt x="0" y="97500"/>
                            </a:moveTo>
                            <a:lnTo>
                              <a:pt x="7500" y="0"/>
                            </a:lnTo>
                          </a:path>
                        </a:pathLst>
                      </a:custGeom>
                      <a:noFill/>
                      <a:ln w="9525" cap="rnd">
                        <a:solidFill>
                          <a:srgbClr val="267A63"/>
                        </a:solidFill>
                        <a:prstDash val="solid"/>
                        <a:round/>
                      </a:ln>
                    </p:spPr>
                    <p:txBody>
                      <a:bodyPr rtlCol="0" anchor="ctr"/>
                      <a:p>
                        <a:endParaRPr lang="zh-CN" altLang="en-US"/>
                      </a:p>
                    </p:txBody>
                  </p:sp>
                  <p:sp>
                    <p:nvSpPr>
                      <p:cNvPr id="163" name="任意多边形: 形状 55"/>
                      <p:cNvSpPr/>
                      <p:nvPr/>
                    </p:nvSpPr>
                    <p:spPr>
                      <a:xfrm>
                        <a:off x="772669" y="10280179"/>
                        <a:ext cx="75000" cy="7500"/>
                      </a:xfrm>
                      <a:custGeom>
                        <a:avLst/>
                        <a:gdLst>
                          <a:gd name="connsiteX0" fmla="*/ 75000 w 75000"/>
                          <a:gd name="connsiteY0" fmla="*/ 7500 h 7500"/>
                          <a:gd name="connsiteX1" fmla="*/ 0 w 75000"/>
                          <a:gd name="connsiteY1" fmla="*/ 0 h 7500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</a:cxnLst>
                        <a:rect l="l" t="t" r="r" b="b"/>
                        <a:pathLst>
                          <a:path w="75000" h="7500">
                            <a:moveTo>
                              <a:pt x="75000" y="7500"/>
                            </a:moveTo>
                            <a:lnTo>
                              <a:pt x="0" y="0"/>
                            </a:lnTo>
                          </a:path>
                        </a:pathLst>
                      </a:custGeom>
                      <a:noFill/>
                      <a:ln w="9525" cap="rnd">
                        <a:solidFill>
                          <a:srgbClr val="267A63"/>
                        </a:solidFill>
                        <a:prstDash val="solid"/>
                        <a:round/>
                      </a:ln>
                    </p:spPr>
                    <p:txBody>
                      <a:bodyPr rtlCol="0" anchor="ctr"/>
                      <a:p>
                        <a:endParaRPr lang="zh-CN" altLang="en-US"/>
                      </a:p>
                    </p:txBody>
                  </p:sp>
                </p:grpSp>
                <p:sp>
                  <p:nvSpPr>
                    <p:cNvPr id="164" name="椭圆 163"/>
                    <p:cNvSpPr/>
                    <p:nvPr/>
                  </p:nvSpPr>
                  <p:spPr>
                    <a:xfrm>
                      <a:off x="739217" y="5963346"/>
                      <a:ext cx="315910" cy="315908"/>
                    </a:xfrm>
                    <a:prstGeom prst="ellipse">
                      <a:avLst/>
                    </a:prstGeom>
                    <a:noFill/>
                    <a:ln w="9525">
                      <a:solidFill>
                        <a:srgbClr val="267A63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p>
                      <a:pPr algn="ctr"/>
                      <a:endParaRPr lang="zh-CN" altLang="en-US"/>
                    </a:p>
                  </p:txBody>
                </p:sp>
              </p:grpSp>
              <p:grpSp>
                <p:nvGrpSpPr>
                  <p:cNvPr id="165" name="组合 164"/>
                  <p:cNvGrpSpPr/>
                  <p:nvPr/>
                </p:nvGrpSpPr>
                <p:grpSpPr>
                  <a:xfrm>
                    <a:off x="1077158" y="5985866"/>
                    <a:ext cx="315910" cy="315908"/>
                    <a:chOff x="1207780" y="5963346"/>
                    <a:chExt cx="315910" cy="315908"/>
                  </a:xfrm>
                </p:grpSpPr>
                <p:grpSp>
                  <p:nvGrpSpPr>
                    <p:cNvPr id="166" name="组合 165"/>
                    <p:cNvGrpSpPr/>
                    <p:nvPr/>
                  </p:nvGrpSpPr>
                  <p:grpSpPr>
                    <a:xfrm>
                      <a:off x="1300678" y="6060299"/>
                      <a:ext cx="130112" cy="122002"/>
                      <a:chOff x="640466" y="8795245"/>
                      <a:chExt cx="357195" cy="334933"/>
                    </a:xfrm>
                  </p:grpSpPr>
                  <p:sp>
                    <p:nvSpPr>
                      <p:cNvPr id="167" name="任意多边形: 形状 45"/>
                      <p:cNvSpPr/>
                      <p:nvPr/>
                    </p:nvSpPr>
                    <p:spPr>
                      <a:xfrm rot="19017823">
                        <a:off x="680483" y="8798546"/>
                        <a:ext cx="251550" cy="309600"/>
                      </a:xfrm>
                      <a:custGeom>
                        <a:avLst/>
                        <a:gdLst>
                          <a:gd name="connsiteX0" fmla="*/ 251550 w 251550"/>
                          <a:gd name="connsiteY0" fmla="*/ 192327 h 309600"/>
                          <a:gd name="connsiteX1" fmla="*/ 125775 w 251550"/>
                          <a:gd name="connsiteY1" fmla="*/ 309600 h 309600"/>
                          <a:gd name="connsiteX2" fmla="*/ 0 w 251550"/>
                          <a:gd name="connsiteY2" fmla="*/ 192327 h 309600"/>
                          <a:gd name="connsiteX3" fmla="*/ 125775 w 251550"/>
                          <a:gd name="connsiteY3" fmla="*/ 0 h 309600"/>
                          <a:gd name="connsiteX4" fmla="*/ 251550 w 251550"/>
                          <a:gd name="connsiteY4" fmla="*/ 192327 h 309600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251550" h="309600">
                            <a:moveTo>
                              <a:pt x="251550" y="192327"/>
                            </a:moveTo>
                            <a:cubicBezTo>
                              <a:pt x="251550" y="257095"/>
                              <a:pt x="195239" y="309600"/>
                              <a:pt x="125775" y="309600"/>
                            </a:cubicBezTo>
                            <a:cubicBezTo>
                              <a:pt x="56311" y="309600"/>
                              <a:pt x="0" y="257095"/>
                              <a:pt x="0" y="192327"/>
                            </a:cubicBezTo>
                            <a:cubicBezTo>
                              <a:pt x="0" y="127559"/>
                              <a:pt x="125775" y="0"/>
                              <a:pt x="125775" y="0"/>
                            </a:cubicBezTo>
                            <a:cubicBezTo>
                              <a:pt x="125775" y="0"/>
                              <a:pt x="251550" y="127559"/>
                              <a:pt x="251550" y="192327"/>
                            </a:cubicBezTo>
                            <a:close/>
                          </a:path>
                        </a:pathLst>
                      </a:custGeom>
                      <a:noFill/>
                      <a:ln w="9525" cap="flat">
                        <a:solidFill>
                          <a:srgbClr val="267A63"/>
                        </a:solidFill>
                        <a:prstDash val="solid"/>
                        <a:round/>
                      </a:ln>
                    </p:spPr>
                    <p:txBody>
                      <a:bodyPr rtlCol="0" anchor="ctr"/>
                      <a:p>
                        <a:endParaRPr lang="zh-CN" altLang="en-US"/>
                      </a:p>
                    </p:txBody>
                  </p:sp>
                  <p:sp>
                    <p:nvSpPr>
                      <p:cNvPr id="168" name="任意多边形: 形状 46"/>
                      <p:cNvSpPr/>
                      <p:nvPr/>
                    </p:nvSpPr>
                    <p:spPr>
                      <a:xfrm rot="19017823">
                        <a:off x="804956" y="8795245"/>
                        <a:ext cx="9675" cy="309600"/>
                      </a:xfrm>
                      <a:custGeom>
                        <a:avLst/>
                        <a:gdLst>
                          <a:gd name="connsiteX0" fmla="*/ 0 w 9675"/>
                          <a:gd name="connsiteY0" fmla="*/ 0 h 309600"/>
                          <a:gd name="connsiteX1" fmla="*/ 0 w 9675"/>
                          <a:gd name="connsiteY1" fmla="*/ 309600 h 309600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</a:cxnLst>
                        <a:rect l="l" t="t" r="r" b="b"/>
                        <a:pathLst>
                          <a:path w="9675" h="309600">
                            <a:moveTo>
                              <a:pt x="0" y="0"/>
                            </a:moveTo>
                            <a:lnTo>
                              <a:pt x="0" y="309600"/>
                            </a:lnTo>
                          </a:path>
                        </a:pathLst>
                      </a:custGeom>
                      <a:noFill/>
                      <a:ln w="9525" cap="rnd">
                        <a:solidFill>
                          <a:srgbClr val="267A63"/>
                        </a:solidFill>
                        <a:prstDash val="solid"/>
                        <a:round/>
                      </a:ln>
                    </p:spPr>
                    <p:txBody>
                      <a:bodyPr rtlCol="0" anchor="ctr"/>
                      <a:p>
                        <a:endParaRPr lang="zh-CN" altLang="en-US"/>
                      </a:p>
                    </p:txBody>
                  </p:sp>
                  <p:sp>
                    <p:nvSpPr>
                      <p:cNvPr id="169" name="任意多边形: 形状 47"/>
                      <p:cNvSpPr/>
                      <p:nvPr/>
                    </p:nvSpPr>
                    <p:spPr>
                      <a:xfrm rot="19017823">
                        <a:off x="937012" y="9052778"/>
                        <a:ext cx="9675" cy="77400"/>
                      </a:xfrm>
                      <a:custGeom>
                        <a:avLst/>
                        <a:gdLst>
                          <a:gd name="connsiteX0" fmla="*/ 0 w 9675"/>
                          <a:gd name="connsiteY0" fmla="*/ 0 h 77400"/>
                          <a:gd name="connsiteX1" fmla="*/ 0 w 9675"/>
                          <a:gd name="connsiteY1" fmla="*/ 77400 h 77400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</a:cxnLst>
                        <a:rect l="l" t="t" r="r" b="b"/>
                        <a:pathLst>
                          <a:path w="9675" h="77400">
                            <a:moveTo>
                              <a:pt x="0" y="0"/>
                            </a:moveTo>
                            <a:lnTo>
                              <a:pt x="0" y="77400"/>
                            </a:lnTo>
                          </a:path>
                        </a:pathLst>
                      </a:custGeom>
                      <a:noFill/>
                      <a:ln w="9525" cap="rnd">
                        <a:solidFill>
                          <a:srgbClr val="267A63"/>
                        </a:solidFill>
                        <a:prstDash val="solid"/>
                        <a:round/>
                      </a:ln>
                    </p:spPr>
                    <p:txBody>
                      <a:bodyPr rtlCol="0" anchor="ctr"/>
                      <a:p>
                        <a:endParaRPr lang="zh-CN" altLang="en-US"/>
                      </a:p>
                    </p:txBody>
                  </p:sp>
                  <p:sp>
                    <p:nvSpPr>
                      <p:cNvPr id="170" name="任意多边形: 形状 48"/>
                      <p:cNvSpPr/>
                      <p:nvPr/>
                    </p:nvSpPr>
                    <p:spPr>
                      <a:xfrm rot="19017823">
                        <a:off x="746111" y="8964999"/>
                        <a:ext cx="251550" cy="117272"/>
                      </a:xfrm>
                      <a:custGeom>
                        <a:avLst/>
                        <a:gdLst>
                          <a:gd name="connsiteX0" fmla="*/ 251550 w 251550"/>
                          <a:gd name="connsiteY0" fmla="*/ 0 h 117272"/>
                          <a:gd name="connsiteX1" fmla="*/ 125775 w 251550"/>
                          <a:gd name="connsiteY1" fmla="*/ 117273 h 117272"/>
                          <a:gd name="connsiteX2" fmla="*/ 0 w 251550"/>
                          <a:gd name="connsiteY2" fmla="*/ 0 h 11727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</a:cxnLst>
                        <a:rect l="l" t="t" r="r" b="b"/>
                        <a:pathLst>
                          <a:path w="251550" h="117272">
                            <a:moveTo>
                              <a:pt x="251550" y="0"/>
                            </a:moveTo>
                            <a:cubicBezTo>
                              <a:pt x="251550" y="64768"/>
                              <a:pt x="195239" y="117273"/>
                              <a:pt x="125775" y="117273"/>
                            </a:cubicBezTo>
                            <a:cubicBezTo>
                              <a:pt x="56311" y="117273"/>
                              <a:pt x="0" y="64768"/>
                              <a:pt x="0" y="0"/>
                            </a:cubicBezTo>
                          </a:path>
                        </a:pathLst>
                      </a:custGeom>
                      <a:noFill/>
                      <a:ln w="9525" cap="flat">
                        <a:solidFill>
                          <a:srgbClr val="267A63"/>
                        </a:solidFill>
                        <a:prstDash val="solid"/>
                        <a:round/>
                      </a:ln>
                    </p:spPr>
                    <p:txBody>
                      <a:bodyPr rtlCol="0" anchor="ctr"/>
                      <a:p>
                        <a:endParaRPr lang="zh-CN" altLang="en-US"/>
                      </a:p>
                    </p:txBody>
                  </p:sp>
                  <p:sp>
                    <p:nvSpPr>
                      <p:cNvPr id="171" name="任意多边形: 形状 49"/>
                      <p:cNvSpPr/>
                      <p:nvPr/>
                    </p:nvSpPr>
                    <p:spPr>
                      <a:xfrm rot="19017823">
                        <a:off x="640466" y="8814324"/>
                        <a:ext cx="251550" cy="192327"/>
                      </a:xfrm>
                      <a:custGeom>
                        <a:avLst/>
                        <a:gdLst>
                          <a:gd name="connsiteX0" fmla="*/ 251550 w 251550"/>
                          <a:gd name="connsiteY0" fmla="*/ 192327 h 192327"/>
                          <a:gd name="connsiteX1" fmla="*/ 125775 w 251550"/>
                          <a:gd name="connsiteY1" fmla="*/ 0 h 192327"/>
                          <a:gd name="connsiteX2" fmla="*/ 0 w 251550"/>
                          <a:gd name="connsiteY2" fmla="*/ 192327 h 192327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</a:cxnLst>
                        <a:rect l="l" t="t" r="r" b="b"/>
                        <a:pathLst>
                          <a:path w="251550" h="192327">
                            <a:moveTo>
                              <a:pt x="251550" y="192327"/>
                            </a:moveTo>
                            <a:cubicBezTo>
                              <a:pt x="251550" y="127559"/>
                              <a:pt x="125775" y="0"/>
                              <a:pt x="125775" y="0"/>
                            </a:cubicBezTo>
                            <a:cubicBezTo>
                              <a:pt x="125775" y="0"/>
                              <a:pt x="0" y="127559"/>
                              <a:pt x="0" y="192327"/>
                            </a:cubicBezTo>
                          </a:path>
                        </a:pathLst>
                      </a:custGeom>
                      <a:noFill/>
                      <a:ln w="9525" cap="flat">
                        <a:solidFill>
                          <a:srgbClr val="267A63"/>
                        </a:solidFill>
                        <a:prstDash val="solid"/>
                        <a:round/>
                      </a:ln>
                    </p:spPr>
                    <p:txBody>
                      <a:bodyPr rtlCol="0" anchor="ctr"/>
                      <a:p>
                        <a:endParaRPr lang="zh-CN" altLang="en-US"/>
                      </a:p>
                    </p:txBody>
                  </p:sp>
                </p:grpSp>
                <p:sp>
                  <p:nvSpPr>
                    <p:cNvPr id="172" name="椭圆 171"/>
                    <p:cNvSpPr/>
                    <p:nvPr/>
                  </p:nvSpPr>
                  <p:spPr>
                    <a:xfrm>
                      <a:off x="1207780" y="5963346"/>
                      <a:ext cx="315910" cy="315908"/>
                    </a:xfrm>
                    <a:prstGeom prst="ellipse">
                      <a:avLst/>
                    </a:prstGeom>
                    <a:noFill/>
                    <a:ln w="9525">
                      <a:solidFill>
                        <a:srgbClr val="267A63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p>
                      <a:pPr algn="ctr"/>
                      <a:endParaRPr lang="zh-CN" altLang="en-US"/>
                    </a:p>
                  </p:txBody>
                </p:sp>
              </p:grpSp>
              <p:grpSp>
                <p:nvGrpSpPr>
                  <p:cNvPr id="173" name="组合 172"/>
                  <p:cNvGrpSpPr/>
                  <p:nvPr/>
                </p:nvGrpSpPr>
                <p:grpSpPr>
                  <a:xfrm>
                    <a:off x="1451133" y="5985866"/>
                    <a:ext cx="315910" cy="315908"/>
                    <a:chOff x="1676343" y="5963346"/>
                    <a:chExt cx="315910" cy="315908"/>
                  </a:xfrm>
                </p:grpSpPr>
                <p:grpSp>
                  <p:nvGrpSpPr>
                    <p:cNvPr id="174" name="组合 173"/>
                    <p:cNvGrpSpPr/>
                    <p:nvPr/>
                  </p:nvGrpSpPr>
                  <p:grpSpPr>
                    <a:xfrm>
                      <a:off x="1788512" y="6050861"/>
                      <a:ext cx="91570" cy="140876"/>
                      <a:chOff x="680286" y="7512214"/>
                      <a:chExt cx="251385" cy="386747"/>
                    </a:xfrm>
                  </p:grpSpPr>
                  <p:sp>
                    <p:nvSpPr>
                      <p:cNvPr id="175" name="任意多边形: 形状 38"/>
                      <p:cNvSpPr/>
                      <p:nvPr/>
                    </p:nvSpPr>
                    <p:spPr>
                      <a:xfrm rot="19017823">
                        <a:off x="680286" y="7512214"/>
                        <a:ext cx="251385" cy="386747"/>
                      </a:xfrm>
                      <a:custGeom>
                        <a:avLst/>
                        <a:gdLst>
                          <a:gd name="connsiteX0" fmla="*/ 251386 w 251385"/>
                          <a:gd name="connsiteY0" fmla="*/ 193374 h 386747"/>
                          <a:gd name="connsiteX1" fmla="*/ 125693 w 251385"/>
                          <a:gd name="connsiteY1" fmla="*/ 386748 h 386747"/>
                          <a:gd name="connsiteX2" fmla="*/ 0 w 251385"/>
                          <a:gd name="connsiteY2" fmla="*/ 193374 h 386747"/>
                          <a:gd name="connsiteX3" fmla="*/ 125693 w 251385"/>
                          <a:gd name="connsiteY3" fmla="*/ 0 h 386747"/>
                          <a:gd name="connsiteX4" fmla="*/ 251386 w 251385"/>
                          <a:gd name="connsiteY4" fmla="*/ 193374 h 386747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251385" h="386747">
                            <a:moveTo>
                              <a:pt x="251386" y="193374"/>
                            </a:moveTo>
                            <a:cubicBezTo>
                              <a:pt x="251386" y="329642"/>
                              <a:pt x="125693" y="386748"/>
                              <a:pt x="125693" y="386748"/>
                            </a:cubicBezTo>
                            <a:cubicBezTo>
                              <a:pt x="125693" y="386748"/>
                              <a:pt x="0" y="342030"/>
                              <a:pt x="0" y="193374"/>
                            </a:cubicBezTo>
                            <a:cubicBezTo>
                              <a:pt x="0" y="44718"/>
                              <a:pt x="125693" y="0"/>
                              <a:pt x="125693" y="0"/>
                            </a:cubicBezTo>
                            <a:cubicBezTo>
                              <a:pt x="125693" y="0"/>
                              <a:pt x="251386" y="57106"/>
                              <a:pt x="251386" y="193374"/>
                            </a:cubicBezTo>
                            <a:close/>
                          </a:path>
                        </a:pathLst>
                      </a:custGeom>
                      <a:noFill/>
                      <a:ln w="9525" cap="rnd">
                        <a:solidFill>
                          <a:srgbClr val="267A63"/>
                        </a:solidFill>
                        <a:prstDash val="solid"/>
                        <a:round/>
                      </a:ln>
                    </p:spPr>
                    <p:txBody>
                      <a:bodyPr rtlCol="0" anchor="ctr"/>
                      <a:p>
                        <a:endParaRPr lang="zh-CN" altLang="en-US"/>
                      </a:p>
                    </p:txBody>
                  </p:sp>
                  <p:sp>
                    <p:nvSpPr>
                      <p:cNvPr id="176" name="任意多边形: 形状 39"/>
                      <p:cNvSpPr/>
                      <p:nvPr/>
                    </p:nvSpPr>
                    <p:spPr>
                      <a:xfrm rot="19017823">
                        <a:off x="862161" y="7732057"/>
                        <a:ext cx="48343" cy="48343"/>
                      </a:xfrm>
                      <a:custGeom>
                        <a:avLst/>
                        <a:gdLst>
                          <a:gd name="connsiteX0" fmla="*/ 0 w 48343"/>
                          <a:gd name="connsiteY0" fmla="*/ 48343 h 48343"/>
                          <a:gd name="connsiteX1" fmla="*/ 48343 w 48343"/>
                          <a:gd name="connsiteY1" fmla="*/ 0 h 48343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</a:cxnLst>
                        <a:rect l="l" t="t" r="r" b="b"/>
                        <a:pathLst>
                          <a:path w="48343" h="48343">
                            <a:moveTo>
                              <a:pt x="0" y="48343"/>
                            </a:moveTo>
                            <a:lnTo>
                              <a:pt x="48343" y="0"/>
                            </a:lnTo>
                          </a:path>
                        </a:pathLst>
                      </a:custGeom>
                      <a:noFill/>
                      <a:ln w="9525" cap="rnd">
                        <a:solidFill>
                          <a:srgbClr val="267A63"/>
                        </a:solidFill>
                        <a:prstDash val="solid"/>
                        <a:round/>
                      </a:ln>
                    </p:spPr>
                    <p:txBody>
                      <a:bodyPr rtlCol="0" anchor="ctr"/>
                      <a:p>
                        <a:endParaRPr lang="zh-CN" altLang="en-US"/>
                      </a:p>
                    </p:txBody>
                  </p:sp>
                  <p:sp>
                    <p:nvSpPr>
                      <p:cNvPr id="177" name="任意多边形: 形状 40"/>
                      <p:cNvSpPr/>
                      <p:nvPr/>
                    </p:nvSpPr>
                    <p:spPr>
                      <a:xfrm rot="19017823">
                        <a:off x="780636" y="7715580"/>
                        <a:ext cx="48343" cy="48343"/>
                      </a:xfrm>
                      <a:custGeom>
                        <a:avLst/>
                        <a:gdLst>
                          <a:gd name="connsiteX0" fmla="*/ 48343 w 48343"/>
                          <a:gd name="connsiteY0" fmla="*/ 48343 h 48343"/>
                          <a:gd name="connsiteX1" fmla="*/ 0 w 48343"/>
                          <a:gd name="connsiteY1" fmla="*/ 0 h 48343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</a:cxnLst>
                        <a:rect l="l" t="t" r="r" b="b"/>
                        <a:pathLst>
                          <a:path w="48343" h="48343">
                            <a:moveTo>
                              <a:pt x="48343" y="48343"/>
                            </a:moveTo>
                            <a:lnTo>
                              <a:pt x="0" y="0"/>
                            </a:lnTo>
                          </a:path>
                        </a:pathLst>
                      </a:custGeom>
                      <a:noFill/>
                      <a:ln w="9525" cap="rnd">
                        <a:solidFill>
                          <a:srgbClr val="267A63"/>
                        </a:solidFill>
                        <a:prstDash val="solid"/>
                        <a:round/>
                      </a:ln>
                    </p:spPr>
                    <p:txBody>
                      <a:bodyPr rtlCol="0" anchor="ctr"/>
                      <a:p>
                        <a:endParaRPr lang="zh-CN" altLang="en-US"/>
                      </a:p>
                    </p:txBody>
                  </p:sp>
                  <p:sp>
                    <p:nvSpPr>
                      <p:cNvPr id="178" name="任意多边形: 形状 41"/>
                      <p:cNvSpPr/>
                      <p:nvPr/>
                    </p:nvSpPr>
                    <p:spPr>
                      <a:xfrm rot="19017823">
                        <a:off x="776380" y="7640185"/>
                        <a:ext cx="48343" cy="48343"/>
                      </a:xfrm>
                      <a:custGeom>
                        <a:avLst/>
                        <a:gdLst>
                          <a:gd name="connsiteX0" fmla="*/ 0 w 48343"/>
                          <a:gd name="connsiteY0" fmla="*/ 48343 h 48343"/>
                          <a:gd name="connsiteX1" fmla="*/ 48343 w 48343"/>
                          <a:gd name="connsiteY1" fmla="*/ 0 h 48343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</a:cxnLst>
                        <a:rect l="l" t="t" r="r" b="b"/>
                        <a:pathLst>
                          <a:path w="48343" h="48343">
                            <a:moveTo>
                              <a:pt x="0" y="48343"/>
                            </a:moveTo>
                            <a:lnTo>
                              <a:pt x="48343" y="0"/>
                            </a:lnTo>
                          </a:path>
                        </a:pathLst>
                      </a:custGeom>
                      <a:noFill/>
                      <a:ln w="9525" cap="rnd">
                        <a:solidFill>
                          <a:srgbClr val="267A63"/>
                        </a:solidFill>
                        <a:prstDash val="solid"/>
                        <a:round/>
                      </a:ln>
                    </p:spPr>
                    <p:txBody>
                      <a:bodyPr rtlCol="0" anchor="ctr"/>
                      <a:p>
                        <a:endParaRPr lang="zh-CN" altLang="en-US"/>
                      </a:p>
                    </p:txBody>
                  </p:sp>
                  <p:sp>
                    <p:nvSpPr>
                      <p:cNvPr id="179" name="任意多边形: 形状 42"/>
                      <p:cNvSpPr/>
                      <p:nvPr/>
                    </p:nvSpPr>
                    <p:spPr>
                      <a:xfrm rot="19017823">
                        <a:off x="837670" y="7592593"/>
                        <a:ext cx="9668" cy="290060"/>
                      </a:xfrm>
                      <a:custGeom>
                        <a:avLst/>
                        <a:gdLst>
                          <a:gd name="connsiteX0" fmla="*/ 0 w 9668"/>
                          <a:gd name="connsiteY0" fmla="*/ 290061 h 290060"/>
                          <a:gd name="connsiteX1" fmla="*/ 0 w 9668"/>
                          <a:gd name="connsiteY1" fmla="*/ 0 h 290060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</a:cxnLst>
                        <a:rect l="l" t="t" r="r" b="b"/>
                        <a:pathLst>
                          <a:path w="9668" h="290060">
                            <a:moveTo>
                              <a:pt x="0" y="290061"/>
                            </a:moveTo>
                            <a:lnTo>
                              <a:pt x="0" y="0"/>
                            </a:lnTo>
                          </a:path>
                        </a:pathLst>
                      </a:custGeom>
                      <a:noFill/>
                      <a:ln w="9525" cap="rnd">
                        <a:solidFill>
                          <a:srgbClr val="267A63"/>
                        </a:solidFill>
                        <a:prstDash val="solid"/>
                        <a:round/>
                      </a:ln>
                    </p:spPr>
                    <p:txBody>
                      <a:bodyPr rtlCol="0" anchor="ctr"/>
                      <a:p>
                        <a:endParaRPr lang="zh-CN" altLang="en-US"/>
                      </a:p>
                    </p:txBody>
                  </p:sp>
                </p:grpSp>
                <p:sp>
                  <p:nvSpPr>
                    <p:cNvPr id="180" name="椭圆 179"/>
                    <p:cNvSpPr/>
                    <p:nvPr/>
                  </p:nvSpPr>
                  <p:spPr>
                    <a:xfrm>
                      <a:off x="1676343" y="5963346"/>
                      <a:ext cx="315910" cy="315908"/>
                    </a:xfrm>
                    <a:prstGeom prst="ellipse">
                      <a:avLst/>
                    </a:prstGeom>
                    <a:noFill/>
                    <a:ln w="9525">
                      <a:solidFill>
                        <a:srgbClr val="267A63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p>
                      <a:pPr algn="ctr"/>
                      <a:endParaRPr lang="zh-CN" altLang="en-US"/>
                    </a:p>
                  </p:txBody>
                </p:sp>
              </p:grpSp>
            </p:grpSp>
            <p:grpSp>
              <p:nvGrpSpPr>
                <p:cNvPr id="181" name="组合 180"/>
                <p:cNvGrpSpPr/>
                <p:nvPr/>
              </p:nvGrpSpPr>
              <p:grpSpPr>
                <a:xfrm>
                  <a:off x="7406" y="3037"/>
                  <a:ext cx="5935" cy="4023"/>
                  <a:chOff x="4960" y="-518"/>
                  <a:chExt cx="7243" cy="4909"/>
                </a:xfrm>
              </p:grpSpPr>
              <p:sp>
                <p:nvSpPr>
                  <p:cNvPr id="182" name="文本框 181"/>
                  <p:cNvSpPr txBox="1"/>
                  <p:nvPr/>
                </p:nvSpPr>
                <p:spPr>
                  <a:xfrm>
                    <a:off x="4960" y="1656"/>
                    <a:ext cx="7243" cy="1452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p>
                    <a:pPr algn="dist"/>
                    <a:r>
                      <a:rPr lang="en-US" altLang="zh-CN" sz="4000" dirty="0">
                        <a:ln>
                          <a:solidFill>
                            <a:srgbClr val="267A63"/>
                          </a:solidFill>
                        </a:ln>
                        <a:noFill/>
                      </a:rPr>
                      <a:t>ForesEagleEye</a:t>
                    </a:r>
                    <a:endParaRPr lang="en-US" altLang="zh-CN" sz="4400" dirty="0">
                      <a:ln>
                        <a:solidFill>
                          <a:srgbClr val="267A63"/>
                        </a:solidFill>
                      </a:ln>
                      <a:noFill/>
                    </a:endParaRPr>
                  </a:p>
                </p:txBody>
              </p:sp>
              <p:pic>
                <p:nvPicPr>
                  <p:cNvPr id="183" name="http://photo-static-api.fotomore.com/creative/vcg/400/new/VCG41N1302490350.jpg?uid=386&amp;timestamp=1716298986&amp;sign=22d49369674ae6e1109a0b4ede5626e6" descr="3D插图微笑的非洲裔美国妇女拿着智能手机。卡通女商人使用手机的近距离肖像，隔离在白色上。在线交流，移动连接。"/>
                  <p:cNvPicPr>
                    <a:picLocks noChangeAspect="1"/>
                  </p:cNvPicPr>
                  <p:nvPr/>
                </p:nvPicPr>
                <p:blipFill>
                  <a:blip r:embed="rId76">
                    <a:clrChange>
                      <a:clrFrom>
                        <a:srgbClr val="FFFFFF">
                          <a:alpha val="100000"/>
                        </a:srgbClr>
                      </a:clrFrom>
                      <a:clrTo>
                        <a:srgbClr val="FFFFFF">
                          <a:alpha val="100000"/>
                          <a:alpha val="0"/>
                        </a:srgbClr>
                      </a:clrTo>
                    </a:clrChange>
                  </a:blip>
                  <a:srcRect l="-4799" r="-3725" b="53"/>
                  <a:stretch>
                    <a:fillRect/>
                  </a:stretch>
                </p:blipFill>
                <p:spPr>
                  <a:xfrm>
                    <a:off x="6366" y="-518"/>
                    <a:ext cx="3971" cy="4909"/>
                  </a:xfrm>
                  <a:prstGeom prst="ellipse">
                    <a:avLst/>
                  </a:prstGeom>
                </p:spPr>
              </p:pic>
            </p:grpSp>
          </p:grpSp>
        </p:grpSp>
        <p:sp>
          <p:nvSpPr>
            <p:cNvPr id="184" name="文本框 183"/>
            <p:cNvSpPr txBox="1"/>
            <p:nvPr/>
          </p:nvSpPr>
          <p:spPr>
            <a:xfrm>
              <a:off x="5311" y="3741"/>
              <a:ext cx="3441" cy="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l">
                <a:lnSpc>
                  <a:spcPct val="100000"/>
                </a:lnSpc>
              </a:pPr>
              <a:r>
                <a:rPr lang="zh-CN" altLang="en-US" sz="1200">
                  <a:solidFill>
                    <a:srgbClr val="267A63"/>
                  </a:solidFill>
                  <a:latin typeface="黑体" panose="02010609060101010101" charset="-122"/>
                  <a:ea typeface="黑体" panose="02010609060101010101" charset="-122"/>
                </a:rPr>
                <a:t>学生、数据分析师、</a:t>
              </a:r>
              <a:endParaRPr lang="zh-CN" altLang="en-US" sz="1200">
                <a:solidFill>
                  <a:srgbClr val="267A63"/>
                </a:solidFill>
                <a:latin typeface="黑体" panose="02010609060101010101" charset="-122"/>
                <a:ea typeface="黑体" panose="02010609060101010101" charset="-122"/>
              </a:endParaRPr>
            </a:p>
            <a:p>
              <a:pPr algn="l">
                <a:lnSpc>
                  <a:spcPct val="100000"/>
                </a:lnSpc>
              </a:pPr>
              <a:r>
                <a:rPr lang="zh-CN" altLang="en-US" sz="1200">
                  <a:solidFill>
                    <a:srgbClr val="267A63"/>
                  </a:solidFill>
                  <a:latin typeface="黑体" panose="02010609060101010101" charset="-122"/>
                  <a:ea typeface="黑体" panose="02010609060101010101" charset="-122"/>
                </a:rPr>
                <a:t>科研人员、森林爱好者</a:t>
              </a:r>
              <a:endParaRPr lang="zh-CN" altLang="en-US" sz="1200">
                <a:solidFill>
                  <a:srgbClr val="267A63"/>
                </a:solidFill>
                <a:latin typeface="黑体" panose="02010609060101010101" charset="-122"/>
                <a:ea typeface="黑体" panose="02010609060101010101" charset="-122"/>
              </a:endParaRPr>
            </a:p>
          </p:txBody>
        </p:sp>
        <p:sp>
          <p:nvSpPr>
            <p:cNvPr id="185" name="文本框 184"/>
            <p:cNvSpPr txBox="1"/>
            <p:nvPr/>
          </p:nvSpPr>
          <p:spPr>
            <a:xfrm>
              <a:off x="11615" y="3730"/>
              <a:ext cx="3206" cy="737"/>
            </a:xfrm>
            <a:prstGeom prst="rect">
              <a:avLst/>
            </a:prstGeom>
            <a:noFill/>
          </p:spPr>
          <p:txBody>
            <a:bodyPr wrap="square" rtlCol="0">
              <a:noAutofit/>
            </a:bodyPr>
            <a:p>
              <a:pPr lvl="0" algn="r">
                <a:buClrTx/>
                <a:buSzTx/>
                <a:buFontTx/>
              </a:pPr>
              <a:r>
                <a:rPr lang="zh-CN" altLang="en-US" sz="1200">
                  <a:solidFill>
                    <a:srgbClr val="267A63"/>
                  </a:solidFill>
                  <a:latin typeface="黑体" panose="02010609060101010101" charset="-122"/>
                  <a:ea typeface="黑体" panose="02010609060101010101" charset="-122"/>
                  <a:sym typeface="+mn-ea"/>
                </a:rPr>
                <a:t>伐木业、采摘业、</a:t>
              </a:r>
              <a:endParaRPr lang="zh-CN" altLang="en-US" sz="1200">
                <a:solidFill>
                  <a:srgbClr val="267A63"/>
                </a:solidFill>
                <a:latin typeface="黑体" panose="02010609060101010101" charset="-122"/>
                <a:ea typeface="黑体" panose="02010609060101010101" charset="-122"/>
                <a:sym typeface="+mn-ea"/>
              </a:endParaRPr>
            </a:p>
            <a:p>
              <a:pPr lvl="0" algn="r">
                <a:buClrTx/>
                <a:buSzTx/>
                <a:buFontTx/>
              </a:pPr>
              <a:r>
                <a:rPr lang="zh-CN" altLang="en-US" sz="1200">
                  <a:solidFill>
                    <a:srgbClr val="267A63"/>
                  </a:solidFill>
                  <a:latin typeface="黑体" panose="02010609060101010101" charset="-122"/>
                  <a:ea typeface="黑体" panose="02010609060101010101" charset="-122"/>
                  <a:sym typeface="+mn-ea"/>
                </a:rPr>
                <a:t>种植业、旅游业从业者</a:t>
              </a:r>
              <a:endParaRPr lang="zh-CN" altLang="en-US" sz="1200">
                <a:solidFill>
                  <a:srgbClr val="267A63"/>
                </a:solidFill>
                <a:latin typeface="黑体" panose="02010609060101010101" charset="-122"/>
                <a:ea typeface="黑体" panose="02010609060101010101" charset="-122"/>
                <a:sym typeface="+mn-ea"/>
              </a:endParaRPr>
            </a:p>
          </p:txBody>
        </p:sp>
        <p:sp>
          <p:nvSpPr>
            <p:cNvPr id="186" name="文本框 185"/>
            <p:cNvSpPr txBox="1"/>
            <p:nvPr/>
          </p:nvSpPr>
          <p:spPr>
            <a:xfrm>
              <a:off x="5450" y="8029"/>
              <a:ext cx="3108" cy="783"/>
            </a:xfrm>
            <a:prstGeom prst="rect">
              <a:avLst/>
            </a:prstGeom>
            <a:noFill/>
          </p:spPr>
          <p:txBody>
            <a:bodyPr wrap="square" rtlCol="0">
              <a:noAutofit/>
            </a:bodyPr>
            <a:p>
              <a:pPr lvl="0" algn="l">
                <a:buClrTx/>
                <a:buSzTx/>
                <a:buFontTx/>
              </a:pPr>
              <a:r>
                <a:rPr lang="zh-CN" altLang="en-US" sz="1200">
                  <a:solidFill>
                    <a:srgbClr val="267A63"/>
                  </a:solidFill>
                  <a:latin typeface="黑体" panose="02010609060101010101" charset="-122"/>
                  <a:ea typeface="黑体" panose="02010609060101010101" charset="-122"/>
                  <a:sym typeface="+mn-ea"/>
                </a:rPr>
                <a:t>管理对应森林区域</a:t>
              </a:r>
              <a:endParaRPr lang="zh-CN" altLang="en-US" sz="1200">
                <a:solidFill>
                  <a:srgbClr val="267A63"/>
                </a:solidFill>
                <a:latin typeface="黑体" panose="02010609060101010101" charset="-122"/>
                <a:ea typeface="黑体" panose="02010609060101010101" charset="-122"/>
                <a:sym typeface="+mn-ea"/>
              </a:endParaRPr>
            </a:p>
            <a:p>
              <a:pPr lvl="0" algn="l">
                <a:buClrTx/>
                <a:buSzTx/>
                <a:buFontTx/>
              </a:pPr>
              <a:r>
                <a:rPr lang="zh-CN" altLang="en-US" sz="1200">
                  <a:solidFill>
                    <a:srgbClr val="267A63"/>
                  </a:solidFill>
                  <a:latin typeface="黑体" panose="02010609060101010101" charset="-122"/>
                  <a:ea typeface="黑体" panose="02010609060101010101" charset="-122"/>
                  <a:sym typeface="+mn-ea"/>
                </a:rPr>
                <a:t>林业活动的管理人员</a:t>
              </a:r>
              <a:endParaRPr lang="zh-CN" altLang="en-US" sz="1200">
                <a:solidFill>
                  <a:srgbClr val="267A63"/>
                </a:solidFill>
                <a:latin typeface="黑体" panose="02010609060101010101" charset="-122"/>
                <a:ea typeface="黑体" panose="02010609060101010101" charset="-122"/>
                <a:sym typeface="+mn-ea"/>
              </a:endParaRPr>
            </a:p>
          </p:txBody>
        </p:sp>
        <p:cxnSp>
          <p:nvCxnSpPr>
            <p:cNvPr id="187" name="直接箭头连接符 186"/>
            <p:cNvCxnSpPr>
              <a:stCxn id="183" idx="1"/>
              <a:endCxn id="143" idx="3"/>
            </p:cNvCxnSpPr>
            <p:nvPr/>
          </p:nvCxnSpPr>
          <p:spPr>
            <a:xfrm flipH="1" flipV="1">
              <a:off x="6660" y="2985"/>
              <a:ext cx="2375" cy="641"/>
            </a:xfrm>
            <a:prstGeom prst="straightConnector1">
              <a:avLst/>
            </a:prstGeom>
            <a:ln w="53975" cmpd="sng">
              <a:solidFill>
                <a:srgbClr val="10705A"/>
              </a:solidFill>
              <a:prstDash val="solid"/>
              <a:tailEnd type="triangle"/>
            </a:ln>
          </p:spPr>
          <p:style>
            <a:lnRef idx="2">
              <a:schemeClr val="accent1"/>
            </a:lnRef>
            <a:fillRef idx="0">
              <a:srgbClr val="FFFFFF"/>
            </a:fillRef>
            <a:effectRef idx="0">
              <a:srgbClr val="FFFFFF"/>
            </a:effectRef>
            <a:fontRef idx="minor">
              <a:schemeClr val="tx1"/>
            </a:fontRef>
          </p:style>
        </p:cxnSp>
        <p:cxnSp>
          <p:nvCxnSpPr>
            <p:cNvPr id="188" name="直接箭头连接符 187"/>
            <p:cNvCxnSpPr>
              <a:stCxn id="183" idx="7"/>
              <a:endCxn id="149" idx="1"/>
            </p:cNvCxnSpPr>
            <p:nvPr/>
          </p:nvCxnSpPr>
          <p:spPr>
            <a:xfrm flipV="1">
              <a:off x="11335" y="2985"/>
              <a:ext cx="2006" cy="641"/>
            </a:xfrm>
            <a:prstGeom prst="straightConnector1">
              <a:avLst/>
            </a:prstGeom>
            <a:ln w="53975" cmpd="sng">
              <a:solidFill>
                <a:srgbClr val="10705A"/>
              </a:solidFill>
              <a:prstDash val="solid"/>
              <a:tailEnd type="triangle"/>
            </a:ln>
          </p:spPr>
          <p:style>
            <a:lnRef idx="2">
              <a:schemeClr val="accent1"/>
            </a:lnRef>
            <a:fillRef idx="0">
              <a:srgbClr val="FFFFFF"/>
            </a:fillRef>
            <a:effectRef idx="0">
              <a:srgbClr val="FFFFFF"/>
            </a:effectRef>
            <a:fontRef idx="minor">
              <a:schemeClr val="tx1"/>
            </a:fontRef>
          </p:style>
        </p:cxnSp>
        <p:cxnSp>
          <p:nvCxnSpPr>
            <p:cNvPr id="189" name="直接箭头连接符 188"/>
            <p:cNvCxnSpPr>
              <a:stCxn id="155" idx="5"/>
              <a:endCxn id="152" idx="1"/>
            </p:cNvCxnSpPr>
            <p:nvPr/>
          </p:nvCxnSpPr>
          <p:spPr>
            <a:xfrm>
              <a:off x="11420" y="6548"/>
              <a:ext cx="1935" cy="675"/>
            </a:xfrm>
            <a:prstGeom prst="straightConnector1">
              <a:avLst/>
            </a:prstGeom>
            <a:ln w="53975" cmpd="sng">
              <a:solidFill>
                <a:srgbClr val="10705A"/>
              </a:solidFill>
              <a:prstDash val="solid"/>
              <a:tailEnd type="triangle"/>
            </a:ln>
          </p:spPr>
          <p:style>
            <a:lnRef idx="2">
              <a:schemeClr val="accent1"/>
            </a:lnRef>
            <a:fillRef idx="0">
              <a:srgbClr val="FFFFFF"/>
            </a:fillRef>
            <a:effectRef idx="0">
              <a:srgbClr val="FFFFFF"/>
            </a:effectRef>
            <a:fontRef idx="minor">
              <a:schemeClr val="tx1"/>
            </a:fontRef>
          </p:style>
        </p:cxnSp>
        <p:sp>
          <p:nvSpPr>
            <p:cNvPr id="190" name="文本框 189"/>
            <p:cNvSpPr txBox="1"/>
            <p:nvPr/>
          </p:nvSpPr>
          <p:spPr>
            <a:xfrm>
              <a:off x="11615" y="8029"/>
              <a:ext cx="3206" cy="783"/>
            </a:xfrm>
            <a:prstGeom prst="rect">
              <a:avLst/>
            </a:prstGeom>
            <a:noFill/>
          </p:spPr>
          <p:txBody>
            <a:bodyPr wrap="square" rtlCol="0">
              <a:noAutofit/>
            </a:bodyPr>
            <a:p>
              <a:pPr lvl="0" algn="r">
                <a:buClrTx/>
                <a:buSzTx/>
                <a:buFontTx/>
              </a:pPr>
              <a:r>
                <a:rPr lang="zh-CN" altLang="en-US" sz="1200">
                  <a:solidFill>
                    <a:srgbClr val="10705A"/>
                  </a:solidFill>
                  <a:latin typeface="黑体" panose="02010609060101010101" charset="-122"/>
                  <a:ea typeface="黑体" panose="02010609060101010101" charset="-122"/>
                  <a:sym typeface="+mn-ea"/>
                </a:rPr>
                <a:t>网站系统管理员、</a:t>
              </a:r>
              <a:endParaRPr lang="zh-CN" altLang="en-US" sz="1200">
                <a:solidFill>
                  <a:srgbClr val="10705A"/>
                </a:solidFill>
                <a:latin typeface="黑体" panose="02010609060101010101" charset="-122"/>
                <a:ea typeface="黑体" panose="02010609060101010101" charset="-122"/>
                <a:sym typeface="+mn-ea"/>
              </a:endParaRPr>
            </a:p>
            <a:p>
              <a:pPr lvl="0" algn="r">
                <a:buClrTx/>
                <a:buSzTx/>
                <a:buFontTx/>
              </a:pPr>
              <a:r>
                <a:rPr lang="zh-CN" altLang="en-US" sz="1200">
                  <a:solidFill>
                    <a:srgbClr val="10705A"/>
                  </a:solidFill>
                  <a:latin typeface="黑体" panose="02010609060101010101" charset="-122"/>
                  <a:ea typeface="黑体" panose="02010609060101010101" charset="-122"/>
                  <a:sym typeface="+mn-ea"/>
                </a:rPr>
                <a:t>林业局监管森林的监管员</a:t>
              </a:r>
              <a:endParaRPr lang="zh-CN" altLang="en-US" sz="1200">
                <a:solidFill>
                  <a:srgbClr val="10705A"/>
                </a:solidFill>
                <a:latin typeface="黑体" panose="02010609060101010101" charset="-122"/>
                <a:ea typeface="黑体" panose="02010609060101010101" charset="-122"/>
                <a:sym typeface="+mn-ea"/>
              </a:endParaRPr>
            </a:p>
          </p:txBody>
        </p:sp>
      </p:grpSp>
      <p:cxnSp>
        <p:nvCxnSpPr>
          <p:cNvPr id="191" name="直接连接符 190"/>
          <p:cNvCxnSpPr/>
          <p:nvPr/>
        </p:nvCxnSpPr>
        <p:spPr>
          <a:xfrm>
            <a:off x="5852075" y="1405255"/>
            <a:ext cx="635" cy="3924000"/>
          </a:xfrm>
          <a:prstGeom prst="line">
            <a:avLst/>
          </a:prstGeom>
          <a:ln w="31750" cap="rnd">
            <a:solidFill>
              <a:schemeClr val="bg2"/>
            </a:solidFill>
            <a:prstDash val="sysDot"/>
            <a:bevel/>
          </a:ln>
          <a:effectLst/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组合 9"/>
          <p:cNvGrpSpPr/>
          <p:nvPr/>
        </p:nvGrpSpPr>
        <p:grpSpPr>
          <a:xfrm flipH="1">
            <a:off x="11279525" y="476250"/>
            <a:ext cx="299700" cy="230924"/>
            <a:chOff x="197812" y="302476"/>
            <a:chExt cx="299700" cy="230924"/>
          </a:xfrm>
          <a:solidFill>
            <a:srgbClr val="267A63"/>
          </a:solidFill>
        </p:grpSpPr>
        <p:sp>
          <p:nvSpPr>
            <p:cNvPr id="11" name="矩形: 圆角 10"/>
            <p:cNvSpPr/>
            <p:nvPr/>
          </p:nvSpPr>
          <p:spPr>
            <a:xfrm>
              <a:off x="197812" y="302476"/>
              <a:ext cx="299700" cy="29970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2" name="矩形: 圆角 11"/>
            <p:cNvSpPr/>
            <p:nvPr/>
          </p:nvSpPr>
          <p:spPr>
            <a:xfrm>
              <a:off x="197812" y="503430"/>
              <a:ext cx="179820" cy="29970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" name="矩形: 圆角 12"/>
            <p:cNvSpPr/>
            <p:nvPr/>
          </p:nvSpPr>
          <p:spPr>
            <a:xfrm>
              <a:off x="197812" y="402953"/>
              <a:ext cx="239760" cy="29970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4" name="矩形 13"/>
          <p:cNvSpPr/>
          <p:nvPr/>
        </p:nvSpPr>
        <p:spPr>
          <a:xfrm>
            <a:off x="0" y="6781290"/>
            <a:ext cx="12192000" cy="76710"/>
          </a:xfrm>
          <a:prstGeom prst="rect">
            <a:avLst/>
          </a:prstGeom>
          <a:solidFill>
            <a:srgbClr val="267A6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92" name="组合 191"/>
          <p:cNvGrpSpPr/>
          <p:nvPr/>
        </p:nvGrpSpPr>
        <p:grpSpPr>
          <a:xfrm>
            <a:off x="426085" y="428625"/>
            <a:ext cx="2597150" cy="744220"/>
            <a:chOff x="671" y="675"/>
            <a:chExt cx="4090" cy="1172"/>
          </a:xfrm>
        </p:grpSpPr>
        <p:grpSp>
          <p:nvGrpSpPr>
            <p:cNvPr id="118" name="组合 117"/>
            <p:cNvGrpSpPr/>
            <p:nvPr/>
          </p:nvGrpSpPr>
          <p:grpSpPr>
            <a:xfrm>
              <a:off x="671" y="675"/>
              <a:ext cx="4090" cy="1172"/>
              <a:chOff x="671" y="675"/>
              <a:chExt cx="4090" cy="1172"/>
            </a:xfrm>
          </p:grpSpPr>
          <p:grpSp>
            <p:nvGrpSpPr>
              <p:cNvPr id="119" name="组合 118"/>
              <p:cNvGrpSpPr/>
              <p:nvPr/>
            </p:nvGrpSpPr>
            <p:grpSpPr>
              <a:xfrm rot="0">
                <a:off x="1163" y="675"/>
                <a:ext cx="3598" cy="1172"/>
                <a:chOff x="1163" y="675"/>
                <a:chExt cx="3598" cy="1172"/>
              </a:xfrm>
            </p:grpSpPr>
            <p:sp>
              <p:nvSpPr>
                <p:cNvPr id="120" name="文本框 119"/>
                <p:cNvSpPr txBox="1"/>
                <p:nvPr/>
              </p:nvSpPr>
              <p:spPr>
                <a:xfrm>
                  <a:off x="2115" y="1316"/>
                  <a:ext cx="2646" cy="5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p>
                  <a:pPr algn="l"/>
                  <a:r>
                    <a:rPr lang="en-US" altLang="zh-CN" sz="1600" dirty="0">
                      <a:solidFill>
                        <a:srgbClr val="10705A"/>
                      </a:solidFill>
                      <a:latin typeface="+mj-ea"/>
                      <a:ea typeface="+mj-ea"/>
                    </a:rPr>
                    <a:t>1.3 </a:t>
                  </a:r>
                  <a:r>
                    <a:rPr lang="zh-CN" altLang="en-US" sz="1600" dirty="0">
                      <a:solidFill>
                        <a:srgbClr val="10705A"/>
                      </a:solidFill>
                      <a:latin typeface="+mj-ea"/>
                      <a:ea typeface="+mj-ea"/>
                    </a:rPr>
                    <a:t>解决方案</a:t>
                  </a:r>
                  <a:endParaRPr lang="zh-CN" altLang="en-US" sz="1600" dirty="0">
                    <a:solidFill>
                      <a:srgbClr val="10705A"/>
                    </a:solidFill>
                    <a:latin typeface="+mj-ea"/>
                    <a:ea typeface="+mj-ea"/>
                  </a:endParaRPr>
                </a:p>
              </p:txBody>
            </p:sp>
            <p:grpSp>
              <p:nvGrpSpPr>
                <p:cNvPr id="121" name="组合 120"/>
                <p:cNvGrpSpPr/>
                <p:nvPr/>
              </p:nvGrpSpPr>
              <p:grpSpPr>
                <a:xfrm>
                  <a:off x="1163" y="675"/>
                  <a:ext cx="780" cy="780"/>
                  <a:chOff x="17325" y="9160"/>
                  <a:chExt cx="780" cy="780"/>
                </a:xfrm>
              </p:grpSpPr>
              <p:sp>
                <p:nvSpPr>
                  <p:cNvPr id="122" name="椭圆 121"/>
                  <p:cNvSpPr/>
                  <p:nvPr/>
                </p:nvSpPr>
                <p:spPr>
                  <a:xfrm>
                    <a:off x="17325" y="9160"/>
                    <a:ext cx="780" cy="780"/>
                  </a:xfrm>
                  <a:prstGeom prst="ellipse">
                    <a:avLst/>
                  </a:prstGeom>
                  <a:noFill/>
                  <a:ln>
                    <a:solidFill>
                      <a:srgbClr val="267A63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p>
                    <a:pPr algn="ctr"/>
                    <a:endParaRPr lang="zh-CN" altLang="en-US"/>
                  </a:p>
                </p:txBody>
              </p:sp>
              <p:pic>
                <p:nvPicPr>
                  <p:cNvPr id="123" name="图片 122" descr="森林"/>
                  <p:cNvPicPr>
                    <a:picLocks noChangeAspect="1"/>
                  </p:cNvPicPr>
                  <p:nvPr/>
                </p:nvPicPr>
                <p:blipFill>
                  <a:blip r:embed="rId1">
                    <a:extLst>
                      <a:ext uri="{96DAC541-7B7A-43D3-8B79-37D633B846F1}">
                        <asvg:svgBlip xmlns:asvg="http://schemas.microsoft.com/office/drawing/2016/SVG/main" r:embed="rId2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17391" y="9214"/>
                    <a:ext cx="663" cy="663"/>
                  </a:xfrm>
                  <a:prstGeom prst="rect">
                    <a:avLst/>
                  </a:prstGeom>
                </p:spPr>
              </p:pic>
            </p:grpSp>
          </p:grpSp>
          <p:sp>
            <p:nvSpPr>
              <p:cNvPr id="124" name="文本框 123"/>
              <p:cNvSpPr txBox="1"/>
              <p:nvPr/>
            </p:nvSpPr>
            <p:spPr>
              <a:xfrm>
                <a:off x="671" y="1461"/>
                <a:ext cx="1797" cy="386"/>
              </a:xfrm>
              <a:prstGeom prst="rect">
                <a:avLst/>
              </a:prstGeom>
              <a:noFill/>
            </p:spPr>
            <p:txBody>
              <a:bodyPr wrap="square" rtlCol="0" anchor="t">
                <a:spAutoFit/>
              </a:bodyPr>
              <a:p>
                <a:pPr algn="ctr"/>
                <a:r>
                  <a:rPr lang="zh-CN" altLang="en-US" sz="1000" dirty="0">
                    <a:solidFill>
                      <a:srgbClr val="267A63"/>
                    </a:solidFill>
                    <a:latin typeface="+mj-ea"/>
                    <a:ea typeface="+mj-ea"/>
                    <a:sym typeface="+mn-ea"/>
                  </a:rPr>
                  <a:t>林上鹰眼</a:t>
                </a:r>
                <a:endParaRPr lang="zh-CN" altLang="en-US" sz="1000" dirty="0">
                  <a:solidFill>
                    <a:srgbClr val="267A63"/>
                  </a:solidFill>
                  <a:latin typeface="+mj-ea"/>
                  <a:ea typeface="+mj-ea"/>
                  <a:sym typeface="+mn-ea"/>
                </a:endParaRPr>
              </a:p>
            </p:txBody>
          </p:sp>
        </p:grpSp>
        <p:sp>
          <p:nvSpPr>
            <p:cNvPr id="125" name="文本框 124"/>
            <p:cNvSpPr txBox="1"/>
            <p:nvPr/>
          </p:nvSpPr>
          <p:spPr>
            <a:xfrm>
              <a:off x="2115" y="675"/>
              <a:ext cx="2315" cy="72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l"/>
              <a:r>
                <a:rPr lang="zh-CN" altLang="en-US" sz="2400" dirty="0">
                  <a:latin typeface="+mj-ea"/>
                  <a:ea typeface="+mj-ea"/>
                </a:rPr>
                <a:t>项目回顾</a:t>
              </a:r>
              <a:endParaRPr lang="zh-CN" altLang="en-US" sz="2400" dirty="0">
                <a:latin typeface="+mj-ea"/>
                <a:ea typeface="+mj-ea"/>
              </a:endParaRPr>
            </a:p>
          </p:txBody>
        </p:sp>
      </p:grpSp>
      <p:graphicFrame>
        <p:nvGraphicFramePr>
          <p:cNvPr id="127" name="表格 126"/>
          <p:cNvGraphicFramePr/>
          <p:nvPr>
            <p:custDataLst>
              <p:tags r:id="rId3"/>
            </p:custDataLst>
          </p:nvPr>
        </p:nvGraphicFramePr>
        <p:xfrm>
          <a:off x="2303145" y="2470785"/>
          <a:ext cx="1134110" cy="563880"/>
        </p:xfrm>
        <a:graphic>
          <a:graphicData uri="http://schemas.openxmlformats.org/drawingml/2006/table">
            <a:tbl>
              <a:tblPr firstRow="1" bandRow="1">
                <a:tableStyleId>{0505E3EF-67EA-436B-97B2-0124C06EBD24}</a:tableStyleId>
              </a:tblPr>
              <a:tblGrid>
                <a:gridCol w="1134110"/>
              </a:tblGrid>
              <a:tr h="28194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1200" b="1">
                          <a:solidFill>
                            <a:schemeClr val="tx1"/>
                          </a:solidFill>
                          <a:latin typeface="Bahnschrift SemiBold" panose="020B0502040204020203" charset="0"/>
                          <a:cs typeface="Bahnschrift SemiBold" panose="020B0502040204020203" charset="0"/>
                        </a:rPr>
                        <a:t>User</a:t>
                      </a:r>
                      <a:endParaRPr lang="en-US" altLang="zh-CN" sz="1200" b="1">
                        <a:solidFill>
                          <a:schemeClr val="tx1"/>
                        </a:solidFill>
                        <a:latin typeface="Bahnschrift SemiBold" panose="020B0502040204020203" charset="0"/>
                        <a:cs typeface="Bahnschrift SemiBold" panose="020B0502040204020203" charset="0"/>
                      </a:endParaRPr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</a:tr>
              <a:tr h="28194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 sz="1200"/>
                        <a:t>用户数据库</a:t>
                      </a:r>
                      <a:endParaRPr lang="zh-CN" altLang="en-US" sz="1200"/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solidFill>
                      <a:srgbClr val="FFFFFF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128" name="表格 127"/>
          <p:cNvGraphicFramePr/>
          <p:nvPr>
            <p:custDataLst>
              <p:tags r:id="rId4"/>
            </p:custDataLst>
          </p:nvPr>
        </p:nvGraphicFramePr>
        <p:xfrm>
          <a:off x="2303145" y="3523615"/>
          <a:ext cx="1134110" cy="563880"/>
        </p:xfrm>
        <a:graphic>
          <a:graphicData uri="http://schemas.openxmlformats.org/drawingml/2006/table">
            <a:tbl>
              <a:tblPr firstRow="1" bandRow="1">
                <a:tableStyleId>{93296810-A885-4BE3-A3E7-6D5BEEA58F35}</a:tableStyleId>
              </a:tblPr>
              <a:tblGrid>
                <a:gridCol w="1134110"/>
              </a:tblGrid>
              <a:tr h="28194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1200" b="1">
                          <a:solidFill>
                            <a:schemeClr val="tx1"/>
                          </a:solidFill>
                          <a:latin typeface="Bahnschrift SemiBold" panose="020B0502040204020203" charset="0"/>
                          <a:cs typeface="Bahnschrift SemiBold" panose="020B0502040204020203" charset="0"/>
                        </a:rPr>
                        <a:t>Forest</a:t>
                      </a:r>
                      <a:endParaRPr lang="en-US" altLang="zh-CN" sz="1200" b="1">
                        <a:solidFill>
                          <a:schemeClr val="tx1"/>
                        </a:solidFill>
                        <a:latin typeface="Bahnschrift SemiBold" panose="020B0502040204020203" charset="0"/>
                        <a:cs typeface="Bahnschrift SemiBold" panose="020B0502040204020203" charset="0"/>
                      </a:endParaRPr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solidFill>
                      <a:srgbClr val="E5F6DA"/>
                    </a:solidFill>
                  </a:tcPr>
                </a:tc>
              </a:tr>
              <a:tr h="28194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 sz="1200" b="1">
                          <a:solidFill>
                            <a:schemeClr val="tx1"/>
                          </a:solidFill>
                        </a:rPr>
                        <a:t>森林数据库</a:t>
                      </a:r>
                      <a:endParaRPr lang="zh-CN" altLang="en-US" sz="1200" b="1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</a:tr>
            </a:tbl>
          </a:graphicData>
        </a:graphic>
      </p:graphicFrame>
      <p:graphicFrame>
        <p:nvGraphicFramePr>
          <p:cNvPr id="129" name="表格 128"/>
          <p:cNvGraphicFramePr/>
          <p:nvPr>
            <p:custDataLst>
              <p:tags r:id="rId5"/>
            </p:custDataLst>
          </p:nvPr>
        </p:nvGraphicFramePr>
        <p:xfrm>
          <a:off x="664845" y="2470785"/>
          <a:ext cx="1134110" cy="563880"/>
        </p:xfrm>
        <a:graphic>
          <a:graphicData uri="http://schemas.openxmlformats.org/drawingml/2006/table">
            <a:tbl>
              <a:tblPr firstRow="1" bandRow="1">
                <a:tableStyleId>{1E171933-4619-4E11-9A3F-F7608DF75F80}</a:tableStyleId>
              </a:tblPr>
              <a:tblGrid>
                <a:gridCol w="1134110"/>
              </a:tblGrid>
              <a:tr h="28194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1200">
                          <a:solidFill>
                            <a:schemeClr val="tx1"/>
                          </a:solidFill>
                          <a:latin typeface="Bahnschrift SemiBold" panose="020B0502040204020203" charset="0"/>
                          <a:cs typeface="Bahnschrift SemiBold" panose="020B0502040204020203" charset="0"/>
                        </a:rPr>
                        <a:t>Institute</a:t>
                      </a:r>
                      <a:endParaRPr lang="en-US" altLang="zh-CN" sz="1200">
                        <a:solidFill>
                          <a:schemeClr val="tx1"/>
                        </a:solidFill>
                        <a:latin typeface="Bahnschrift SemiBold" panose="020B0502040204020203" charset="0"/>
                        <a:cs typeface="Bahnschrift SemiBold" panose="020B0502040204020203" charset="0"/>
                      </a:endParaRPr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solidFill>
                      <a:srgbClr val="FFFAE8"/>
                    </a:solidFill>
                  </a:tcPr>
                </a:tc>
              </a:tr>
              <a:tr h="28194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 sz="1200">
                          <a:solidFill>
                            <a:schemeClr val="tx1"/>
                          </a:solidFill>
                        </a:rPr>
                        <a:t>机构数据库</a:t>
                      </a:r>
                      <a:endParaRPr lang="zh-CN" altLang="en-US" sz="120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</a:tr>
            </a:tbl>
          </a:graphicData>
        </a:graphic>
      </p:graphicFrame>
      <p:graphicFrame>
        <p:nvGraphicFramePr>
          <p:cNvPr id="130" name="表格 129"/>
          <p:cNvGraphicFramePr/>
          <p:nvPr>
            <p:custDataLst>
              <p:tags r:id="rId6"/>
            </p:custDataLst>
          </p:nvPr>
        </p:nvGraphicFramePr>
        <p:xfrm>
          <a:off x="3941445" y="2470785"/>
          <a:ext cx="1134110" cy="563880"/>
        </p:xfrm>
        <a:graphic>
          <a:graphicData uri="http://schemas.openxmlformats.org/drawingml/2006/table">
            <a:tbl>
              <a:tblPr firstRow="1" bandRow="1">
                <a:tableStyleId>{8A107856-5554-42FB-B03E-39F5DBC370BA}</a:tableStyleId>
              </a:tblPr>
              <a:tblGrid>
                <a:gridCol w="1134110"/>
              </a:tblGrid>
              <a:tr h="28194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1200">
                          <a:solidFill>
                            <a:schemeClr val="tx1"/>
                          </a:solidFill>
                          <a:latin typeface="Bahnschrift SemiBold" panose="020B0502040204020203" charset="0"/>
                          <a:cs typeface="Bahnschrift SemiBold" panose="020B0502040204020203" charset="0"/>
                        </a:rPr>
                        <a:t>Forum</a:t>
                      </a:r>
                      <a:endParaRPr lang="en-US" altLang="zh-CN" sz="1200">
                        <a:solidFill>
                          <a:schemeClr val="tx1"/>
                        </a:solidFill>
                        <a:latin typeface="Bahnschrift SemiBold" panose="020B0502040204020203" charset="0"/>
                        <a:cs typeface="Bahnschrift SemiBold" panose="020B0502040204020203" charset="0"/>
                      </a:endParaRPr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solidFill>
                      <a:srgbClr val="F0FFFF"/>
                    </a:solidFill>
                  </a:tcPr>
                </a:tc>
              </a:tr>
              <a:tr h="28194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 sz="1200"/>
                        <a:t>论坛数据库</a:t>
                      </a:r>
                      <a:endParaRPr lang="zh-CN" altLang="en-US" sz="1200"/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</a:tr>
            </a:tbl>
          </a:graphicData>
        </a:graphic>
      </p:graphicFrame>
      <p:graphicFrame>
        <p:nvGraphicFramePr>
          <p:cNvPr id="131" name="表格 130"/>
          <p:cNvGraphicFramePr/>
          <p:nvPr>
            <p:custDataLst>
              <p:tags r:id="rId7"/>
            </p:custDataLst>
          </p:nvPr>
        </p:nvGraphicFramePr>
        <p:xfrm>
          <a:off x="2303145" y="1417955"/>
          <a:ext cx="1134110" cy="5638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34110"/>
              </a:tblGrid>
              <a:tr h="28194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1200">
                          <a:solidFill>
                            <a:schemeClr val="tx1"/>
                          </a:solidFill>
                          <a:latin typeface="Bahnschrift SemiBold" panose="020B0502040204020203" charset="0"/>
                          <a:cs typeface="Bahnschrift SemiBold" panose="020B0502040204020203" charset="0"/>
                        </a:rPr>
                        <a:t>Activity</a:t>
                      </a:r>
                      <a:endParaRPr lang="en-US" altLang="zh-CN" sz="1200">
                        <a:solidFill>
                          <a:schemeClr val="tx1"/>
                        </a:solidFill>
                        <a:latin typeface="Bahnschrift SemiBold" panose="020B0502040204020203" charset="0"/>
                        <a:cs typeface="Bahnschrift SemiBold" panose="020B0502040204020203" charset="0"/>
                      </a:endParaRPr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solidFill>
                      <a:srgbClr val="FBEADA"/>
                    </a:solidFill>
                  </a:tcPr>
                </a:tc>
              </a:tr>
              <a:tr h="28194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 sz="1000">
                          <a:solidFill>
                            <a:schemeClr val="tx1"/>
                          </a:solidFill>
                        </a:rPr>
                        <a:t>林业活动数据库</a:t>
                      </a:r>
                      <a:endParaRPr lang="zh-CN" altLang="en-US" sz="100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</a:tr>
            </a:tbl>
          </a:graphicData>
        </a:graphic>
      </p:graphicFrame>
      <p:cxnSp>
        <p:nvCxnSpPr>
          <p:cNvPr id="132" name="直接箭头连接符 131"/>
          <p:cNvCxnSpPr>
            <a:stCxn id="131" idx="2"/>
            <a:endCxn id="127" idx="0"/>
          </p:cNvCxnSpPr>
          <p:nvPr/>
        </p:nvCxnSpPr>
        <p:spPr>
          <a:xfrm>
            <a:off x="2870200" y="1981835"/>
            <a:ext cx="0" cy="488950"/>
          </a:xfrm>
          <a:prstGeom prst="straightConnector1">
            <a:avLst/>
          </a:prstGeom>
          <a:ln w="38100">
            <a:solidFill>
              <a:srgbClr val="10705A"/>
            </a:solidFill>
            <a:headEnd type="triangle" w="med" len="med"/>
            <a:tailEnd type="triangle" w="med" len="med"/>
          </a:ln>
        </p:spPr>
        <p:style>
          <a:lnRef idx="3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133" name="直接箭头连接符 132"/>
          <p:cNvCxnSpPr>
            <a:stCxn id="127" idx="2"/>
            <a:endCxn id="128" idx="0"/>
          </p:cNvCxnSpPr>
          <p:nvPr>
            <p:custDataLst>
              <p:tags r:id="rId8"/>
            </p:custDataLst>
          </p:nvPr>
        </p:nvCxnSpPr>
        <p:spPr>
          <a:xfrm>
            <a:off x="2870200" y="3034665"/>
            <a:ext cx="0" cy="488950"/>
          </a:xfrm>
          <a:prstGeom prst="straightConnector1">
            <a:avLst/>
          </a:prstGeom>
          <a:ln w="38100">
            <a:solidFill>
              <a:srgbClr val="10705A"/>
            </a:solidFill>
            <a:headEnd type="triangle" w="med" len="med"/>
            <a:tailEnd type="triangle" w="med" len="med"/>
          </a:ln>
        </p:spPr>
        <p:style>
          <a:lnRef idx="3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134" name="直接箭头连接符 133"/>
          <p:cNvCxnSpPr>
            <a:stCxn id="129" idx="3"/>
            <a:endCxn id="127" idx="1"/>
          </p:cNvCxnSpPr>
          <p:nvPr>
            <p:custDataLst>
              <p:tags r:id="rId9"/>
            </p:custDataLst>
          </p:nvPr>
        </p:nvCxnSpPr>
        <p:spPr>
          <a:xfrm>
            <a:off x="1798955" y="2752725"/>
            <a:ext cx="504190" cy="0"/>
          </a:xfrm>
          <a:prstGeom prst="straightConnector1">
            <a:avLst/>
          </a:prstGeom>
          <a:ln w="38100">
            <a:solidFill>
              <a:srgbClr val="10705A"/>
            </a:solidFill>
            <a:headEnd type="triangle" w="med" len="med"/>
            <a:tailEnd type="triangle" w="med" len="med"/>
          </a:ln>
        </p:spPr>
        <p:style>
          <a:lnRef idx="3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135" name="直接箭头连接符 134"/>
          <p:cNvCxnSpPr>
            <a:stCxn id="130" idx="1"/>
            <a:endCxn id="127" idx="3"/>
          </p:cNvCxnSpPr>
          <p:nvPr>
            <p:custDataLst>
              <p:tags r:id="rId10"/>
            </p:custDataLst>
          </p:nvPr>
        </p:nvCxnSpPr>
        <p:spPr>
          <a:xfrm flipH="1">
            <a:off x="3437255" y="2752725"/>
            <a:ext cx="504190" cy="0"/>
          </a:xfrm>
          <a:prstGeom prst="straightConnector1">
            <a:avLst/>
          </a:prstGeom>
          <a:ln w="38100">
            <a:solidFill>
              <a:srgbClr val="10705A"/>
            </a:solidFill>
            <a:headEnd type="triangle" w="med" len="med"/>
            <a:tailEnd type="triangle" w="med" len="med"/>
          </a:ln>
        </p:spPr>
        <p:style>
          <a:lnRef idx="3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136" name="肘形连接符 135"/>
          <p:cNvCxnSpPr>
            <a:stCxn id="129" idx="2"/>
            <a:endCxn id="128" idx="1"/>
          </p:cNvCxnSpPr>
          <p:nvPr>
            <p:custDataLst>
              <p:tags r:id="rId11"/>
            </p:custDataLst>
          </p:nvPr>
        </p:nvCxnSpPr>
        <p:spPr>
          <a:xfrm rot="5400000" flipV="1">
            <a:off x="1381760" y="2884170"/>
            <a:ext cx="770890" cy="1071245"/>
          </a:xfrm>
          <a:prstGeom prst="bentConnector2">
            <a:avLst/>
          </a:prstGeom>
          <a:ln w="38100">
            <a:solidFill>
              <a:srgbClr val="10705A"/>
            </a:solidFill>
            <a:headEnd type="triangle" w="med" len="med"/>
            <a:tailEnd type="triangle" w="med" len="med"/>
          </a:ln>
        </p:spPr>
        <p:style>
          <a:lnRef idx="3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191" name="直接连接符 190"/>
          <p:cNvCxnSpPr/>
          <p:nvPr>
            <p:custDataLst>
              <p:tags r:id="rId12"/>
            </p:custDataLst>
          </p:nvPr>
        </p:nvCxnSpPr>
        <p:spPr>
          <a:xfrm>
            <a:off x="426000" y="4332605"/>
            <a:ext cx="4775200" cy="6985"/>
          </a:xfrm>
          <a:prstGeom prst="line">
            <a:avLst/>
          </a:prstGeom>
          <a:ln w="31750" cap="rnd">
            <a:solidFill>
              <a:schemeClr val="bg2"/>
            </a:solidFill>
            <a:prstDash val="sysDot"/>
            <a:bevel/>
          </a:ln>
          <a:effectLst/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grpSp>
        <p:nvGrpSpPr>
          <p:cNvPr id="137" name="组合 136"/>
          <p:cNvGrpSpPr/>
          <p:nvPr>
            <p:custDataLst>
              <p:tags r:id="rId13"/>
            </p:custDataLst>
          </p:nvPr>
        </p:nvGrpSpPr>
        <p:grpSpPr>
          <a:xfrm>
            <a:off x="3465830" y="4500880"/>
            <a:ext cx="1724025" cy="1313180"/>
            <a:chOff x="1099" y="2740"/>
            <a:chExt cx="2715" cy="2068"/>
          </a:xfrm>
        </p:grpSpPr>
        <p:sp>
          <p:nvSpPr>
            <p:cNvPr id="138" name="文本框 137"/>
            <p:cNvSpPr txBox="1"/>
            <p:nvPr>
              <p:custDataLst>
                <p:tags r:id="rId14"/>
              </p:custDataLst>
            </p:nvPr>
          </p:nvSpPr>
          <p:spPr>
            <a:xfrm>
              <a:off x="1251" y="3271"/>
              <a:ext cx="2221" cy="153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>
                <a:lnSpc>
                  <a:spcPct val="120000"/>
                </a:lnSpc>
              </a:pPr>
              <a:r>
                <a:rPr lang="zh-CN" altLang="en-US" sz="1200" b="1">
                  <a:solidFill>
                    <a:schemeClr val="bg2">
                      <a:lumMod val="50000"/>
                    </a:schemeClr>
                  </a:solidFill>
                  <a:latin typeface="黑体" panose="02010609060101010101" charset="-122"/>
                  <a:ea typeface="黑体" panose="02010609060101010101" charset="-122"/>
                </a:rPr>
                <a:t>开发环境</a:t>
              </a:r>
              <a:endParaRPr lang="zh-CN" altLang="en-US" sz="1200" b="1">
                <a:solidFill>
                  <a:schemeClr val="bg2">
                    <a:lumMod val="50000"/>
                  </a:schemeClr>
                </a:solidFill>
                <a:latin typeface="黑体" panose="02010609060101010101" charset="-122"/>
                <a:ea typeface="黑体" panose="02010609060101010101" charset="-122"/>
              </a:endParaRPr>
            </a:p>
            <a:p>
              <a:pPr>
                <a:lnSpc>
                  <a:spcPct val="120000"/>
                </a:lnSpc>
              </a:pPr>
              <a:r>
                <a:rPr lang="en-US" altLang="zh-CN" sz="1200" b="1"/>
                <a:t>VSCode</a:t>
              </a:r>
              <a:endParaRPr lang="en-US" altLang="zh-CN" sz="1200" b="1"/>
            </a:p>
            <a:p>
              <a:pPr algn="l">
                <a:lnSpc>
                  <a:spcPct val="120000"/>
                </a:lnSpc>
                <a:buClrTx/>
                <a:buSzTx/>
                <a:buFontTx/>
              </a:pPr>
              <a:r>
                <a:rPr lang="zh-CN" altLang="en-US" sz="1200" b="1">
                  <a:solidFill>
                    <a:schemeClr val="bg2">
                      <a:lumMod val="50000"/>
                    </a:schemeClr>
                  </a:solidFill>
                  <a:latin typeface="黑体" panose="02010609060101010101" charset="-122"/>
                  <a:ea typeface="黑体" panose="02010609060101010101" charset="-122"/>
                </a:rPr>
                <a:t>数据库</a:t>
              </a:r>
              <a:endParaRPr lang="zh-CN" altLang="en-US" sz="1200" b="1">
                <a:solidFill>
                  <a:schemeClr val="bg2">
                    <a:lumMod val="50000"/>
                  </a:schemeClr>
                </a:solidFill>
                <a:latin typeface="黑体" panose="02010609060101010101" charset="-122"/>
                <a:ea typeface="黑体" panose="02010609060101010101" charset="-122"/>
              </a:endParaRPr>
            </a:p>
            <a:p>
              <a:pPr>
                <a:lnSpc>
                  <a:spcPct val="120000"/>
                </a:lnSpc>
              </a:pPr>
              <a:r>
                <a:rPr lang="en-US" altLang="zh-CN" sz="1200"/>
                <a:t>MySQL</a:t>
              </a:r>
              <a:endParaRPr lang="en-US" altLang="zh-CN" sz="1200"/>
            </a:p>
          </p:txBody>
        </p:sp>
        <p:sp>
          <p:nvSpPr>
            <p:cNvPr id="139" name="文本框 138"/>
            <p:cNvSpPr txBox="1"/>
            <p:nvPr>
              <p:custDataLst>
                <p:tags r:id="rId15"/>
              </p:custDataLst>
            </p:nvPr>
          </p:nvSpPr>
          <p:spPr>
            <a:xfrm>
              <a:off x="1099" y="2740"/>
              <a:ext cx="2715" cy="531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 sz="1600" b="1" dirty="0">
                  <a:solidFill>
                    <a:srgbClr val="267A63"/>
                  </a:solidFill>
                  <a:sym typeface="+mn-ea"/>
                </a:rPr>
                <a:t>开发</a:t>
              </a:r>
              <a:r>
                <a:rPr lang="en-US" altLang="zh-CN" sz="1600" dirty="0">
                  <a:solidFill>
                    <a:srgbClr val="267A63"/>
                  </a:solidFill>
                  <a:sym typeface="+mn-ea"/>
                </a:rPr>
                <a:t>环境</a:t>
              </a:r>
              <a:r>
                <a:rPr lang="en-US" altLang="zh-CN" sz="1600" b="1" dirty="0">
                  <a:solidFill>
                    <a:srgbClr val="267A63"/>
                  </a:solidFill>
                  <a:sym typeface="+mn-ea"/>
                </a:rPr>
                <a:t>与软件</a:t>
              </a:r>
              <a:endParaRPr lang="en-US" altLang="zh-CN" sz="1600" b="1" dirty="0">
                <a:solidFill>
                  <a:srgbClr val="267A63"/>
                </a:solidFill>
                <a:sym typeface="+mn-ea"/>
              </a:endParaRPr>
            </a:p>
          </p:txBody>
        </p:sp>
        <p:sp>
          <p:nvSpPr>
            <p:cNvPr id="140" name="矩形 139"/>
            <p:cNvSpPr/>
            <p:nvPr>
              <p:custDataLst>
                <p:tags r:id="rId16"/>
              </p:custDataLst>
            </p:nvPr>
          </p:nvSpPr>
          <p:spPr>
            <a:xfrm flipV="1">
              <a:off x="1251" y="3185"/>
              <a:ext cx="2221" cy="28"/>
            </a:xfrm>
            <a:prstGeom prst="rect">
              <a:avLst/>
            </a:prstGeom>
            <a:solidFill>
              <a:srgbClr val="267A6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grpSp>
        <p:nvGrpSpPr>
          <p:cNvPr id="141" name="组合 140"/>
          <p:cNvGrpSpPr/>
          <p:nvPr>
            <p:custDataLst>
              <p:tags r:id="rId17"/>
            </p:custDataLst>
          </p:nvPr>
        </p:nvGrpSpPr>
        <p:grpSpPr>
          <a:xfrm>
            <a:off x="598805" y="4500880"/>
            <a:ext cx="3168015" cy="1976755"/>
            <a:chOff x="1099" y="2740"/>
            <a:chExt cx="4989" cy="3113"/>
          </a:xfrm>
        </p:grpSpPr>
        <p:sp>
          <p:nvSpPr>
            <p:cNvPr id="142" name="文本框 141"/>
            <p:cNvSpPr txBox="1"/>
            <p:nvPr>
              <p:custDataLst>
                <p:tags r:id="rId18"/>
              </p:custDataLst>
            </p:nvPr>
          </p:nvSpPr>
          <p:spPr>
            <a:xfrm>
              <a:off x="1251" y="3271"/>
              <a:ext cx="4837" cy="258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>
                <a:lnSpc>
                  <a:spcPct val="120000"/>
                </a:lnSpc>
              </a:pPr>
              <a:r>
                <a:rPr lang="zh-CN" altLang="en-US" sz="1200" b="1">
                  <a:solidFill>
                    <a:schemeClr val="bg2">
                      <a:lumMod val="50000"/>
                    </a:schemeClr>
                  </a:solidFill>
                  <a:latin typeface="黑体" panose="02010609060101010101" charset="-122"/>
                  <a:ea typeface="黑体" panose="02010609060101010101" charset="-122"/>
                </a:rPr>
                <a:t>前端</a:t>
              </a:r>
              <a:endParaRPr lang="zh-CN" altLang="en-US" sz="1200" b="1">
                <a:solidFill>
                  <a:schemeClr val="bg2">
                    <a:lumMod val="50000"/>
                  </a:schemeClr>
                </a:solidFill>
                <a:latin typeface="黑体" panose="02010609060101010101" charset="-122"/>
                <a:ea typeface="黑体" panose="02010609060101010101" charset="-122"/>
              </a:endParaRPr>
            </a:p>
            <a:p>
              <a:pPr>
                <a:lnSpc>
                  <a:spcPct val="120000"/>
                </a:lnSpc>
              </a:pPr>
              <a:r>
                <a:rPr lang="en-US" altLang="zh-CN" sz="1200" b="1"/>
                <a:t>基于JavaScript的Vue.js构建用户界面</a:t>
              </a:r>
              <a:endParaRPr lang="en-US" altLang="zh-CN" sz="1200" b="1"/>
            </a:p>
            <a:p>
              <a:pPr>
                <a:lnSpc>
                  <a:spcPct val="120000"/>
                </a:lnSpc>
              </a:pPr>
              <a:r>
                <a:rPr lang="zh-CN" altLang="en-US" sz="1200" b="1">
                  <a:solidFill>
                    <a:schemeClr val="bg2">
                      <a:lumMod val="50000"/>
                    </a:schemeClr>
                  </a:solidFill>
                  <a:latin typeface="黑体" panose="02010609060101010101" charset="-122"/>
                  <a:ea typeface="黑体" panose="02010609060101010101" charset="-122"/>
                </a:rPr>
                <a:t>后端</a:t>
              </a:r>
              <a:endParaRPr lang="zh-CN" altLang="en-US" sz="1200" b="1">
                <a:solidFill>
                  <a:schemeClr val="bg2">
                    <a:lumMod val="50000"/>
                  </a:schemeClr>
                </a:solidFill>
                <a:latin typeface="黑体" panose="02010609060101010101" charset="-122"/>
                <a:ea typeface="黑体" panose="02010609060101010101" charset="-122"/>
              </a:endParaRPr>
            </a:p>
            <a:p>
              <a:pPr>
                <a:lnSpc>
                  <a:spcPct val="120000"/>
                </a:lnSpc>
              </a:pPr>
              <a:r>
                <a:rPr lang="zh-CN" altLang="en-US" sz="1200"/>
                <a:t>基于</a:t>
              </a:r>
              <a:r>
                <a:rPr lang="en-US" altLang="zh-CN" sz="1200"/>
                <a:t>Python</a:t>
              </a:r>
              <a:r>
                <a:rPr lang="zh-CN" altLang="en-US" sz="1200"/>
                <a:t>的</a:t>
              </a:r>
              <a:r>
                <a:rPr lang="en-US" altLang="zh-CN" sz="1200"/>
                <a:t>FLASK</a:t>
              </a:r>
              <a:r>
                <a:rPr lang="zh-CN" altLang="en-US" sz="1200"/>
                <a:t>构建</a:t>
              </a:r>
              <a:r>
                <a:rPr lang="en-US" altLang="zh-CN" sz="1200"/>
                <a:t>API</a:t>
              </a:r>
              <a:endParaRPr lang="en-US" altLang="zh-CN" sz="1200"/>
            </a:p>
            <a:p>
              <a:pPr>
                <a:lnSpc>
                  <a:spcPct val="120000"/>
                </a:lnSpc>
              </a:pPr>
              <a:r>
                <a:rPr lang="zh-CN" altLang="en-US" sz="1200" b="1">
                  <a:solidFill>
                    <a:schemeClr val="bg2">
                      <a:lumMod val="50000"/>
                    </a:schemeClr>
                  </a:solidFill>
                  <a:latin typeface="黑体" panose="02010609060101010101" charset="-122"/>
                  <a:ea typeface="黑体" panose="02010609060101010101" charset="-122"/>
                  <a:sym typeface="+mn-ea"/>
                </a:rPr>
                <a:t>前后端通信</a:t>
              </a:r>
              <a:endParaRPr lang="zh-CN" altLang="en-US" sz="1200" b="1">
                <a:solidFill>
                  <a:schemeClr val="bg2">
                    <a:lumMod val="50000"/>
                  </a:schemeClr>
                </a:solidFill>
                <a:latin typeface="黑体" panose="02010609060101010101" charset="-122"/>
                <a:ea typeface="黑体" panose="02010609060101010101" charset="-122"/>
                <a:sym typeface="+mn-ea"/>
              </a:endParaRPr>
            </a:p>
            <a:p>
              <a:pPr algn="l">
                <a:lnSpc>
                  <a:spcPct val="120000"/>
                </a:lnSpc>
                <a:buClrTx/>
                <a:buSzTx/>
                <a:buFontTx/>
              </a:pPr>
              <a:r>
                <a:rPr lang="zh-CN" altLang="en-US" sz="1200"/>
                <a:t>封装Axios方法完成通信</a:t>
              </a:r>
              <a:endParaRPr lang="zh-CN" altLang="en-US" sz="1200"/>
            </a:p>
            <a:p>
              <a:pPr>
                <a:lnSpc>
                  <a:spcPct val="120000"/>
                </a:lnSpc>
              </a:pPr>
              <a:endParaRPr lang="en-US" altLang="zh-CN" sz="1200"/>
            </a:p>
          </p:txBody>
        </p:sp>
        <p:sp>
          <p:nvSpPr>
            <p:cNvPr id="143" name="文本框 142"/>
            <p:cNvSpPr txBox="1"/>
            <p:nvPr>
              <p:custDataLst>
                <p:tags r:id="rId19"/>
              </p:custDataLst>
            </p:nvPr>
          </p:nvSpPr>
          <p:spPr>
            <a:xfrm>
              <a:off x="1099" y="2740"/>
              <a:ext cx="2715" cy="531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pPr lvl="0" algn="l">
                <a:buClrTx/>
                <a:buSzTx/>
                <a:buFontTx/>
              </a:pPr>
              <a:r>
                <a:rPr lang="zh-CN" altLang="en-US" sz="1600" b="1" dirty="0">
                  <a:solidFill>
                    <a:srgbClr val="267A63"/>
                  </a:solidFill>
                  <a:sym typeface="+mn-ea"/>
                </a:rPr>
                <a:t>框架技术</a:t>
              </a:r>
              <a:endParaRPr lang="zh-CN" altLang="en-US" sz="1600" b="1" dirty="0">
                <a:solidFill>
                  <a:srgbClr val="267A63"/>
                </a:solidFill>
                <a:sym typeface="+mn-ea"/>
              </a:endParaRPr>
            </a:p>
          </p:txBody>
        </p:sp>
        <p:sp>
          <p:nvSpPr>
            <p:cNvPr id="144" name="矩形 143"/>
            <p:cNvSpPr/>
            <p:nvPr>
              <p:custDataLst>
                <p:tags r:id="rId20"/>
              </p:custDataLst>
            </p:nvPr>
          </p:nvSpPr>
          <p:spPr>
            <a:xfrm flipV="1">
              <a:off x="1251" y="3185"/>
              <a:ext cx="1361" cy="28"/>
            </a:xfrm>
            <a:prstGeom prst="rect">
              <a:avLst/>
            </a:prstGeom>
            <a:solidFill>
              <a:srgbClr val="267A6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cxnSp>
        <p:nvCxnSpPr>
          <p:cNvPr id="4" name="直接连接符 3"/>
          <p:cNvCxnSpPr/>
          <p:nvPr>
            <p:custDataLst>
              <p:tags r:id="rId21"/>
            </p:custDataLst>
          </p:nvPr>
        </p:nvCxnSpPr>
        <p:spPr>
          <a:xfrm flipH="1" flipV="1">
            <a:off x="5433610" y="1287145"/>
            <a:ext cx="12700" cy="4991100"/>
          </a:xfrm>
          <a:prstGeom prst="line">
            <a:avLst/>
          </a:prstGeom>
          <a:ln w="31750" cap="rnd">
            <a:solidFill>
              <a:schemeClr val="bg2"/>
            </a:solidFill>
            <a:prstDash val="sysDot"/>
            <a:bevel/>
          </a:ln>
          <a:effectLst/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pic>
        <p:nvPicPr>
          <p:cNvPr id="5" name="图片 4" descr="未命名文件(27)"/>
          <p:cNvPicPr>
            <a:picLocks noChangeAspect="1"/>
          </p:cNvPicPr>
          <p:nvPr/>
        </p:nvPicPr>
        <p:blipFill>
          <a:blip r:embed="rId22"/>
          <a:stretch>
            <a:fillRect/>
          </a:stretch>
        </p:blipFill>
        <p:spPr>
          <a:xfrm>
            <a:off x="6061710" y="1172845"/>
            <a:ext cx="2599690" cy="1622425"/>
          </a:xfrm>
          <a:prstGeom prst="rect">
            <a:avLst/>
          </a:prstGeom>
          <a:ln>
            <a:solidFill>
              <a:srgbClr val="267A63"/>
            </a:solidFill>
          </a:ln>
          <a:effectLst>
            <a:outerShdw blurRad="177800" dist="152400" dir="3240000" algn="ctr" rotWithShape="0">
              <a:srgbClr val="000000">
                <a:alpha val="25000"/>
              </a:srgbClr>
            </a:outerShdw>
          </a:effectLst>
        </p:spPr>
      </p:pic>
      <p:pic>
        <p:nvPicPr>
          <p:cNvPr id="6" name="图片 5" descr="未命名文件(26)"/>
          <p:cNvPicPr>
            <a:picLocks noChangeAspect="1"/>
          </p:cNvPicPr>
          <p:nvPr/>
        </p:nvPicPr>
        <p:blipFill>
          <a:blip r:embed="rId23"/>
          <a:srcRect t="3301" b="3588"/>
          <a:stretch>
            <a:fillRect/>
          </a:stretch>
        </p:blipFill>
        <p:spPr>
          <a:xfrm>
            <a:off x="8876030" y="1172845"/>
            <a:ext cx="2607310" cy="1631315"/>
          </a:xfrm>
          <a:prstGeom prst="rect">
            <a:avLst/>
          </a:prstGeom>
          <a:ln>
            <a:solidFill>
              <a:srgbClr val="267A63"/>
            </a:solidFill>
          </a:ln>
          <a:effectLst>
            <a:outerShdw blurRad="177800" dist="152400" dir="3240000" algn="ctr" rotWithShape="0">
              <a:srgbClr val="000000">
                <a:alpha val="34000"/>
              </a:srgbClr>
            </a:outerShdw>
          </a:effectLst>
        </p:spPr>
      </p:pic>
      <p:pic>
        <p:nvPicPr>
          <p:cNvPr id="7" name="图片 6" descr="未命名文件(28)"/>
          <p:cNvPicPr>
            <a:picLocks noChangeAspect="1"/>
          </p:cNvPicPr>
          <p:nvPr/>
        </p:nvPicPr>
        <p:blipFill>
          <a:blip r:embed="rId24"/>
          <a:stretch>
            <a:fillRect/>
          </a:stretch>
        </p:blipFill>
        <p:spPr>
          <a:xfrm>
            <a:off x="6061075" y="2950845"/>
            <a:ext cx="2593975" cy="1635760"/>
          </a:xfrm>
          <a:prstGeom prst="rect">
            <a:avLst/>
          </a:prstGeom>
          <a:ln>
            <a:solidFill>
              <a:srgbClr val="267A63"/>
            </a:solidFill>
          </a:ln>
          <a:effectLst>
            <a:outerShdw blurRad="177800" dist="152400" dir="3240000" algn="ctr" rotWithShape="0">
              <a:srgbClr val="000000">
                <a:alpha val="25000"/>
              </a:srgbClr>
            </a:outerShdw>
          </a:effectLst>
        </p:spPr>
      </p:pic>
      <p:pic>
        <p:nvPicPr>
          <p:cNvPr id="8" name="图片 7" descr="未命名文件(25)"/>
          <p:cNvPicPr>
            <a:picLocks noChangeAspect="1"/>
          </p:cNvPicPr>
          <p:nvPr/>
        </p:nvPicPr>
        <p:blipFill>
          <a:blip r:embed="rId25"/>
          <a:srcRect b="1999"/>
          <a:stretch>
            <a:fillRect/>
          </a:stretch>
        </p:blipFill>
        <p:spPr>
          <a:xfrm>
            <a:off x="8876030" y="2950845"/>
            <a:ext cx="2606040" cy="1632585"/>
          </a:xfrm>
          <a:prstGeom prst="rect">
            <a:avLst/>
          </a:prstGeom>
          <a:ln>
            <a:solidFill>
              <a:srgbClr val="267A63"/>
            </a:solidFill>
          </a:ln>
          <a:effectLst>
            <a:outerShdw blurRad="177800" dist="152400" dir="3240000" algn="ctr" rotWithShape="0">
              <a:srgbClr val="000000">
                <a:alpha val="25000"/>
              </a:srgbClr>
            </a:outerShdw>
          </a:effectLst>
        </p:spPr>
      </p:pic>
      <p:sp>
        <p:nvSpPr>
          <p:cNvPr id="103" name="文本框 102"/>
          <p:cNvSpPr txBox="1"/>
          <p:nvPr/>
        </p:nvSpPr>
        <p:spPr>
          <a:xfrm>
            <a:off x="6007100" y="707390"/>
            <a:ext cx="2745105" cy="303530"/>
          </a:xfrm>
          <a:prstGeom prst="roundRect">
            <a:avLst>
              <a:gd name="adj" fmla="val 43723"/>
            </a:avLst>
          </a:prstGeom>
          <a:solidFill>
            <a:srgbClr val="E2F0D9"/>
          </a:solidFill>
        </p:spPr>
        <p:txBody>
          <a:bodyPr wrap="square" rtlCol="0" anchor="ctr" anchorCtr="0">
            <a:noAutofit/>
            <a:scene3d>
              <a:camera prst="orthographicFront"/>
              <a:lightRig rig="threePt" dir="t"/>
            </a:scene3d>
          </a:bodyPr>
          <a:p>
            <a:pPr lvl="0" algn="ctr">
              <a:buClrTx/>
              <a:buSzTx/>
              <a:buFontTx/>
            </a:pPr>
            <a:r>
              <a:rPr lang="zh-CN" altLang="en-US" sz="1600" b="1" dirty="0">
                <a:solidFill>
                  <a:srgbClr val="10705A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黑体" panose="02010609060101010101" charset="-122"/>
                <a:ea typeface="黑体" panose="02010609060101010101" charset="-122"/>
                <a:sym typeface="+mn-ea"/>
              </a:rPr>
              <a:t>数据流图与数据字典展示</a:t>
            </a:r>
            <a:endParaRPr lang="zh-CN" altLang="en-US" sz="1600" b="1" dirty="0">
              <a:solidFill>
                <a:srgbClr val="10705A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黑体" panose="02010609060101010101" charset="-122"/>
              <a:ea typeface="黑体" panose="02010609060101010101" charset="-122"/>
              <a:sym typeface="+mn-ea"/>
            </a:endParaRPr>
          </a:p>
        </p:txBody>
      </p:sp>
      <p:graphicFrame>
        <p:nvGraphicFramePr>
          <p:cNvPr id="15" name="表格 14"/>
          <p:cNvGraphicFramePr/>
          <p:nvPr>
            <p:custDataLst>
              <p:tags r:id="rId26"/>
            </p:custDataLst>
          </p:nvPr>
        </p:nvGraphicFramePr>
        <p:xfrm>
          <a:off x="5712460" y="4758690"/>
          <a:ext cx="6165215" cy="1852930"/>
        </p:xfrm>
        <a:graphic>
          <a:graphicData uri="http://schemas.openxmlformats.org/drawingml/2006/table">
            <a:tbl>
              <a:tblPr/>
              <a:tblGrid>
                <a:gridCol w="640715"/>
                <a:gridCol w="5524500"/>
              </a:tblGrid>
              <a:tr h="230505">
                <a:tc>
                  <a:txBody>
                    <a:bodyPr/>
                    <a:p>
                      <a:pPr marL="0" indent="0" algn="ctr">
                        <a:lnSpc>
                          <a:spcPct val="125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zh-CN" sz="900" b="1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数据流名</a:t>
                      </a:r>
                      <a:endParaRPr lang="zh-CN" sz="900" b="1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t" anchorCtr="0">
                    <a:lnL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75BD42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75BD42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p>
                      <a:pPr marL="0" indent="0" algn="ctr">
                        <a:lnSpc>
                          <a:spcPct val="125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zh-CN" sz="900" b="1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活动</a:t>
                      </a:r>
                      <a:r>
                        <a:rPr lang="zh-CN" sz="900" b="1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信息</a:t>
                      </a:r>
                      <a:endParaRPr lang="zh-CN" sz="900" b="1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t" anchorCtr="0">
                    <a:lnL w="6350" cap="flat" cmpd="sng">
                      <a:solidFill>
                        <a:srgbClr val="75BD42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75BD42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191770">
                <a:tc>
                  <a:txBody>
                    <a:bodyPr/>
                    <a:p>
                      <a:pPr marL="0" indent="0" algn="ctr">
                        <a:lnSpc>
                          <a:spcPct val="125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zh-CN" sz="900" b="1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简述</a:t>
                      </a:r>
                      <a:endParaRPr lang="zh-CN" sz="900" b="1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t" anchorCtr="0">
                    <a:lnL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75BD42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75BD42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75BD42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p>
                      <a:pPr marL="0" indent="0" algn="ctr">
                        <a:lnSpc>
                          <a:spcPct val="125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zh-CN" sz="900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由林业从业人员</a:t>
                      </a:r>
                      <a:r>
                        <a:rPr lang="en-US" altLang="zh-CN" sz="900">
                          <a:solidFill>
                            <a:srgbClr val="000000"/>
                          </a:solidFill>
                          <a:latin typeface="Times New Roman" panose="02020603050405020304"/>
                          <a:ea typeface="宋体" panose="02010600030101010101" pitchFamily="2" charset="-122"/>
                        </a:rPr>
                        <a:t>/</a:t>
                      </a:r>
                      <a:r>
                        <a:rPr lang="zh-CN" sz="900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林业局监管人员创建、管理</a:t>
                      </a:r>
                      <a:r>
                        <a:rPr lang="en-US" altLang="zh-CN" sz="900">
                          <a:solidFill>
                            <a:srgbClr val="000000"/>
                          </a:solidFill>
                          <a:latin typeface="Times New Roman" panose="02020603050405020304"/>
                          <a:ea typeface="宋体" panose="02010600030101010101" pitchFamily="2" charset="-122"/>
                        </a:rPr>
                        <a:t>/</a:t>
                      </a:r>
                      <a:r>
                        <a:rPr lang="zh-CN" sz="900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监管人员审批的森林内及周边进行的项目，所有角色均可报名</a:t>
                      </a:r>
                      <a:endParaRPr lang="zh-CN" sz="900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t" anchorCtr="0">
                    <a:lnL w="6350" cap="flat" cmpd="sng">
                      <a:solidFill>
                        <a:srgbClr val="75BD42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75BD42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75BD42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171450">
                <a:tc>
                  <a:txBody>
                    <a:bodyPr/>
                    <a:p>
                      <a:pPr marL="0" indent="0" algn="ctr">
                        <a:lnSpc>
                          <a:spcPct val="125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zh-CN" sz="900" b="1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来源</a:t>
                      </a:r>
                      <a:endParaRPr lang="zh-CN" sz="900" b="1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t" anchorCtr="0">
                    <a:lnL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75BD42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75BD42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75BD42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p>
                      <a:pPr marL="0" indent="0" algn="ctr">
                        <a:lnSpc>
                          <a:spcPct val="125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zh-CN" sz="900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林业从业人员</a:t>
                      </a:r>
                      <a:r>
                        <a:rPr lang="zh-CN" altLang="en-US" sz="900">
                          <a:solidFill>
                            <a:srgbClr val="000000"/>
                          </a:solidFill>
                          <a:latin typeface="Times New Roman" panose="02020603050405020304"/>
                          <a:ea typeface="宋体" panose="02010600030101010101" pitchFamily="2" charset="-122"/>
                        </a:rPr>
                        <a:t> </a:t>
                      </a:r>
                      <a:r>
                        <a:rPr lang="en-US" altLang="zh-CN" sz="900">
                          <a:solidFill>
                            <a:srgbClr val="000000"/>
                          </a:solidFill>
                          <a:latin typeface="Times New Roman" panose="02020603050405020304"/>
                          <a:ea typeface="宋体" panose="02010600030101010101" pitchFamily="2" charset="-122"/>
                        </a:rPr>
                        <a:t>/ </a:t>
                      </a:r>
                      <a:r>
                        <a:rPr lang="zh-CN" sz="900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林业局监管人员 </a:t>
                      </a:r>
                      <a:r>
                        <a:rPr lang="en-US" altLang="zh-CN" sz="900">
                          <a:solidFill>
                            <a:srgbClr val="000000"/>
                          </a:solidFill>
                          <a:latin typeface="Times New Roman" panose="02020603050405020304"/>
                          <a:ea typeface="宋体" panose="02010600030101010101" pitchFamily="2" charset="-122"/>
                        </a:rPr>
                        <a:t>/ </a:t>
                      </a:r>
                      <a:r>
                        <a:rPr lang="zh-CN" sz="900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数据库</a:t>
                      </a:r>
                      <a:endParaRPr lang="zh-CN" sz="900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t" anchorCtr="0">
                    <a:lnL w="6350" cap="flat" cmpd="sng">
                      <a:solidFill>
                        <a:srgbClr val="75BD42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75BD42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75BD42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685800">
                <a:tc>
                  <a:txBody>
                    <a:bodyPr/>
                    <a:p>
                      <a:pPr marL="0" indent="0" algn="ctr">
                        <a:lnSpc>
                          <a:spcPct val="125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zh-CN" sz="900" b="1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去向</a:t>
                      </a:r>
                      <a:endParaRPr lang="zh-CN" sz="900" b="1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t" anchorCtr="0">
                    <a:lnL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75BD42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75BD42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75BD42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p>
                      <a:pPr marL="0" indent="0" algn="ctr">
                        <a:lnSpc>
                          <a:spcPct val="125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zh-CN" sz="900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处理</a:t>
                      </a:r>
                      <a:r>
                        <a:rPr lang="en-US" altLang="zh-CN" sz="900">
                          <a:solidFill>
                            <a:srgbClr val="000000"/>
                          </a:solidFill>
                          <a:latin typeface="Times New Roman" panose="02020603050405020304"/>
                          <a:ea typeface="宋体" panose="02010600030101010101" pitchFamily="2" charset="-122"/>
                        </a:rPr>
                        <a:t>1</a:t>
                      </a:r>
                      <a:r>
                        <a:rPr lang="zh-CN" sz="900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：</a:t>
                      </a:r>
                      <a:r>
                        <a:rPr lang="zh-CN" sz="900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审批活动</a:t>
                      </a:r>
                      <a:endParaRPr lang="zh-CN" sz="900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  <a:p>
                      <a:pPr marL="0" indent="0" algn="ctr">
                        <a:lnSpc>
                          <a:spcPct val="125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zh-CN" sz="900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处理</a:t>
                      </a:r>
                      <a:r>
                        <a:rPr lang="en-US" altLang="zh-CN" sz="900">
                          <a:solidFill>
                            <a:srgbClr val="000000"/>
                          </a:solidFill>
                          <a:latin typeface="Times New Roman" panose="02020603050405020304"/>
                          <a:ea typeface="宋体" panose="02010600030101010101" pitchFamily="2" charset="-122"/>
                        </a:rPr>
                        <a:t>2</a:t>
                      </a:r>
                      <a:r>
                        <a:rPr lang="zh-CN" sz="900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：</a:t>
                      </a:r>
                      <a:r>
                        <a:rPr lang="zh-CN" sz="900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申请活动</a:t>
                      </a:r>
                      <a:endParaRPr lang="zh-CN" sz="900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  <a:p>
                      <a:pPr marL="0" indent="0" algn="ctr">
                        <a:lnSpc>
                          <a:spcPct val="125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zh-CN" sz="900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处理</a:t>
                      </a:r>
                      <a:r>
                        <a:rPr lang="en-US" altLang="zh-CN" sz="900">
                          <a:solidFill>
                            <a:srgbClr val="000000"/>
                          </a:solidFill>
                          <a:latin typeface="Times New Roman" panose="02020603050405020304"/>
                          <a:ea typeface="Times New Roman" panose="02020603050405020304"/>
                        </a:rPr>
                        <a:t>3</a:t>
                      </a:r>
                      <a:r>
                        <a:rPr lang="zh-CN" sz="900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：</a:t>
                      </a:r>
                      <a:r>
                        <a:rPr lang="zh-CN" sz="900">
                          <a:solidFill>
                            <a:srgbClr val="000000"/>
                          </a:solidFill>
                          <a:latin typeface="Times New Roman" panose="02020603050405020304"/>
                          <a:ea typeface="宋体" panose="02010600030101010101" pitchFamily="2" charset="-122"/>
                        </a:rPr>
                        <a:t>查看</a:t>
                      </a:r>
                      <a:r>
                        <a:rPr lang="zh-CN" sz="900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活动</a:t>
                      </a:r>
                      <a:r>
                        <a:rPr lang="zh-CN" sz="900">
                          <a:solidFill>
                            <a:srgbClr val="000000"/>
                          </a:solidFill>
                          <a:latin typeface="Times New Roman" panose="02020603050405020304"/>
                          <a:ea typeface="宋体" panose="02010600030101010101" pitchFamily="2" charset="-122"/>
                        </a:rPr>
                        <a:t>详情</a:t>
                      </a:r>
                      <a:endParaRPr lang="zh-CN" sz="900">
                        <a:solidFill>
                          <a:srgbClr val="000000"/>
                        </a:solidFill>
                        <a:latin typeface="Times New Roman" panose="02020603050405020304"/>
                        <a:ea typeface="宋体" panose="02010600030101010101" pitchFamily="2" charset="-122"/>
                      </a:endParaRPr>
                    </a:p>
                    <a:p>
                      <a:pPr marL="0" indent="0" algn="ctr">
                        <a:lnSpc>
                          <a:spcPct val="125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zh-CN" sz="900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数据库</a:t>
                      </a:r>
                      <a:endParaRPr lang="zh-CN" sz="900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t" anchorCtr="0">
                    <a:lnL w="6350" cap="flat" cmpd="sng">
                      <a:solidFill>
                        <a:srgbClr val="75BD42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75BD42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75BD42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342900">
                <a:tc>
                  <a:txBody>
                    <a:bodyPr/>
                    <a:p>
                      <a:pPr marL="0" indent="0" algn="ctr">
                        <a:lnSpc>
                          <a:spcPct val="125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zh-CN" sz="900" b="1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组成</a:t>
                      </a:r>
                      <a:endParaRPr lang="zh-CN" sz="900" b="1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t" anchorCtr="0">
                    <a:lnL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75BD42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75BD42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75BD42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p>
                      <a:pPr marL="0" indent="0" algn="ctr">
                        <a:lnSpc>
                          <a:spcPct val="125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zh-CN" sz="900">
                          <a:solidFill>
                            <a:srgbClr val="000000"/>
                          </a:solidFill>
                          <a:latin typeface="Times New Roman" panose="02020603050405020304"/>
                          <a:ea typeface="宋体" panose="02010600030101010101" pitchFamily="2" charset="-122"/>
                        </a:rPr>
                        <a:t>活动名称</a:t>
                      </a:r>
                      <a:r>
                        <a:rPr lang="en-US" altLang="zh-CN" sz="900">
                          <a:solidFill>
                            <a:srgbClr val="000000"/>
                          </a:solidFill>
                          <a:latin typeface="Times New Roman" panose="02020603050405020304"/>
                          <a:ea typeface="Times New Roman" panose="02020603050405020304"/>
                        </a:rPr>
                        <a:t>+</a:t>
                      </a:r>
                      <a:r>
                        <a:rPr lang="zh-CN" sz="900">
                          <a:solidFill>
                            <a:srgbClr val="000000"/>
                          </a:solidFill>
                          <a:latin typeface="Times New Roman" panose="02020603050405020304"/>
                          <a:ea typeface="宋体" panose="02010600030101010101" pitchFamily="2" charset="-122"/>
                        </a:rPr>
                        <a:t>活动地点</a:t>
                      </a:r>
                      <a:r>
                        <a:rPr lang="en-US" altLang="zh-CN" sz="900">
                          <a:solidFill>
                            <a:srgbClr val="000000"/>
                          </a:solidFill>
                          <a:latin typeface="Times New Roman" panose="02020603050405020304"/>
                          <a:ea typeface="Times New Roman" panose="02020603050405020304"/>
                        </a:rPr>
                        <a:t>+</a:t>
                      </a:r>
                      <a:r>
                        <a:rPr lang="zh-CN" sz="900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开始时间</a:t>
                      </a:r>
                      <a:r>
                        <a:rPr lang="en-US" altLang="zh-CN" sz="900">
                          <a:solidFill>
                            <a:srgbClr val="000000"/>
                          </a:solidFill>
                          <a:latin typeface="Times New Roman" panose="02020603050405020304"/>
                          <a:ea typeface="宋体" panose="02010600030101010101" pitchFamily="2" charset="-122"/>
                        </a:rPr>
                        <a:t>+</a:t>
                      </a:r>
                      <a:r>
                        <a:rPr lang="zh-CN" sz="900">
                          <a:solidFill>
                            <a:srgbClr val="000000"/>
                          </a:solidFill>
                          <a:latin typeface="Times New Roman" panose="02020603050405020304"/>
                          <a:ea typeface="宋体" panose="02010600030101010101" pitchFamily="2" charset="-122"/>
                        </a:rPr>
                        <a:t>结束时间</a:t>
                      </a:r>
                      <a:r>
                        <a:rPr lang="en-US" altLang="zh-CN" sz="900">
                          <a:solidFill>
                            <a:srgbClr val="000000"/>
                          </a:solidFill>
                          <a:latin typeface="Times New Roman" panose="02020603050405020304"/>
                          <a:ea typeface="Times New Roman" panose="02020603050405020304"/>
                        </a:rPr>
                        <a:t>+</a:t>
                      </a:r>
                      <a:r>
                        <a:rPr lang="zh-CN" sz="900">
                          <a:solidFill>
                            <a:srgbClr val="000000"/>
                          </a:solidFill>
                          <a:latin typeface="Times New Roman" panose="02020603050405020304"/>
                          <a:ea typeface="宋体" panose="02010600030101010101" pitchFamily="2" charset="-122"/>
                        </a:rPr>
                        <a:t>活动人数</a:t>
                      </a:r>
                      <a:r>
                        <a:rPr lang="en-US" altLang="zh-CN" sz="900">
                          <a:solidFill>
                            <a:srgbClr val="000000"/>
                          </a:solidFill>
                          <a:latin typeface="Times New Roman" panose="02020603050405020304"/>
                          <a:ea typeface="Times New Roman" panose="02020603050405020304"/>
                        </a:rPr>
                        <a:t>+</a:t>
                      </a:r>
                      <a:r>
                        <a:rPr lang="zh-CN" sz="900">
                          <a:solidFill>
                            <a:srgbClr val="000000"/>
                          </a:solidFill>
                          <a:latin typeface="Times New Roman" panose="02020603050405020304"/>
                          <a:ea typeface="宋体" panose="02010600030101010101" pitchFamily="2" charset="-122"/>
                        </a:rPr>
                        <a:t>活动简介</a:t>
                      </a:r>
                      <a:r>
                        <a:rPr lang="en-US" altLang="zh-CN" sz="900">
                          <a:solidFill>
                            <a:srgbClr val="000000"/>
                          </a:solidFill>
                          <a:latin typeface="Times New Roman" panose="02020603050405020304"/>
                          <a:ea typeface="Times New Roman" panose="02020603050405020304"/>
                        </a:rPr>
                        <a:t>+</a:t>
                      </a:r>
                      <a:r>
                        <a:rPr lang="zh-CN" sz="900">
                          <a:solidFill>
                            <a:srgbClr val="000000"/>
                          </a:solidFill>
                          <a:latin typeface="Times New Roman" panose="02020603050405020304"/>
                          <a:ea typeface="宋体" panose="02010600030101010101" pitchFamily="2" charset="-122"/>
                        </a:rPr>
                        <a:t>活动森林</a:t>
                      </a:r>
                      <a:r>
                        <a:rPr lang="en-US" altLang="zh-CN" sz="900">
                          <a:solidFill>
                            <a:srgbClr val="000000"/>
                          </a:solidFill>
                          <a:latin typeface="Times New Roman" panose="02020603050405020304"/>
                          <a:ea typeface="Times New Roman" panose="02020603050405020304"/>
                        </a:rPr>
                        <a:t>+</a:t>
                      </a:r>
                      <a:r>
                        <a:rPr lang="zh-CN" sz="900">
                          <a:solidFill>
                            <a:srgbClr val="000000"/>
                          </a:solidFill>
                          <a:latin typeface="Times New Roman" panose="02020603050405020304"/>
                          <a:ea typeface="宋体" panose="02010600030101010101" pitchFamily="2" charset="-122"/>
                        </a:rPr>
                        <a:t>活动类型</a:t>
                      </a:r>
                      <a:r>
                        <a:rPr lang="en-US" altLang="zh-CN" sz="900">
                          <a:solidFill>
                            <a:srgbClr val="000000"/>
                          </a:solidFill>
                          <a:latin typeface="Times New Roman" panose="02020603050405020304"/>
                          <a:ea typeface="Times New Roman" panose="02020603050405020304"/>
                        </a:rPr>
                        <a:t>+</a:t>
                      </a:r>
                      <a:r>
                        <a:rPr lang="zh-CN" sz="900">
                          <a:solidFill>
                            <a:srgbClr val="000000"/>
                          </a:solidFill>
                          <a:latin typeface="Times New Roman" panose="02020603050405020304"/>
                          <a:ea typeface="宋体" panose="02010600030101010101" pitchFamily="2" charset="-122"/>
                        </a:rPr>
                        <a:t>开放权限</a:t>
                      </a:r>
                      <a:r>
                        <a:rPr lang="en-US" altLang="zh-CN" sz="900">
                          <a:solidFill>
                            <a:srgbClr val="000000"/>
                          </a:solidFill>
                          <a:latin typeface="Times New Roman" panose="02020603050405020304"/>
                          <a:ea typeface="Times New Roman" panose="02020603050405020304"/>
                        </a:rPr>
                        <a:t>+</a:t>
                      </a:r>
                      <a:r>
                        <a:rPr lang="zh-CN" sz="900">
                          <a:solidFill>
                            <a:srgbClr val="000000"/>
                          </a:solidFill>
                          <a:latin typeface="Times New Roman" panose="02020603050405020304"/>
                          <a:ea typeface="宋体" panose="02010600030101010101" pitchFamily="2" charset="-122"/>
                        </a:rPr>
                        <a:t>活动封面图片</a:t>
                      </a:r>
                      <a:r>
                        <a:rPr lang="en-US" altLang="zh-CN" sz="900">
                          <a:solidFill>
                            <a:srgbClr val="000000"/>
                          </a:solidFill>
                          <a:latin typeface="Times New Roman" panose="02020603050405020304"/>
                          <a:ea typeface="Times New Roman" panose="02020603050405020304"/>
                        </a:rPr>
                        <a:t>+</a:t>
                      </a:r>
                      <a:r>
                        <a:rPr lang="zh-CN" sz="900">
                          <a:solidFill>
                            <a:srgbClr val="000000"/>
                          </a:solidFill>
                          <a:latin typeface="Times New Roman" panose="02020603050405020304"/>
                          <a:ea typeface="宋体" panose="02010600030101010101" pitchFamily="2" charset="-122"/>
                        </a:rPr>
                        <a:t>活动编号</a:t>
                      </a:r>
                      <a:r>
                        <a:rPr lang="en-US" altLang="zh-CN" sz="900">
                          <a:solidFill>
                            <a:srgbClr val="000000"/>
                          </a:solidFill>
                          <a:latin typeface="Times New Roman" panose="02020603050405020304"/>
                          <a:ea typeface="Times New Roman" panose="02020603050405020304"/>
                        </a:rPr>
                        <a:t>+</a:t>
                      </a:r>
                      <a:r>
                        <a:rPr lang="zh-CN" sz="900">
                          <a:solidFill>
                            <a:srgbClr val="000000"/>
                          </a:solidFill>
                          <a:latin typeface="Times New Roman" panose="02020603050405020304"/>
                          <a:ea typeface="宋体" panose="02010600030101010101" pitchFamily="2" charset="-122"/>
                        </a:rPr>
                        <a:t>活动已报名人数</a:t>
                      </a:r>
                      <a:r>
                        <a:rPr lang="en-US" altLang="zh-CN" sz="900">
                          <a:solidFill>
                            <a:srgbClr val="000000"/>
                          </a:solidFill>
                          <a:latin typeface="Times New Roman" panose="02020603050405020304"/>
                          <a:ea typeface="Times New Roman" panose="02020603050405020304"/>
                        </a:rPr>
                        <a:t>+</a:t>
                      </a:r>
                      <a:r>
                        <a:rPr lang="zh-CN" sz="900">
                          <a:solidFill>
                            <a:srgbClr val="000000"/>
                          </a:solidFill>
                          <a:latin typeface="Times New Roman" panose="02020603050405020304"/>
                          <a:ea typeface="宋体" panose="02010600030101010101" pitchFamily="2" charset="-122"/>
                        </a:rPr>
                        <a:t>活动主办单位</a:t>
                      </a:r>
                      <a:r>
                        <a:rPr lang="en-US" altLang="zh-CN" sz="900">
                          <a:solidFill>
                            <a:srgbClr val="000000"/>
                          </a:solidFill>
                          <a:latin typeface="Times New Roman" panose="02020603050405020304"/>
                          <a:ea typeface="Times New Roman" panose="02020603050405020304"/>
                        </a:rPr>
                        <a:t>+</a:t>
                      </a:r>
                      <a:r>
                        <a:rPr lang="zh-CN" sz="900">
                          <a:solidFill>
                            <a:srgbClr val="000000"/>
                          </a:solidFill>
                          <a:latin typeface="Times New Roman" panose="02020603050405020304"/>
                          <a:ea typeface="宋体" panose="02010600030101010101" pitchFamily="2" charset="-122"/>
                        </a:rPr>
                        <a:t>审批状态</a:t>
                      </a:r>
                      <a:r>
                        <a:rPr lang="en-US" altLang="zh-CN" sz="900">
                          <a:solidFill>
                            <a:srgbClr val="000000"/>
                          </a:solidFill>
                          <a:latin typeface="Times New Roman" panose="02020603050405020304"/>
                          <a:ea typeface="Times New Roman" panose="02020603050405020304"/>
                        </a:rPr>
                        <a:t>+</a:t>
                      </a:r>
                      <a:r>
                        <a:rPr lang="zh-CN" sz="900">
                          <a:solidFill>
                            <a:srgbClr val="000000"/>
                          </a:solidFill>
                          <a:latin typeface="Times New Roman" panose="02020603050405020304"/>
                          <a:ea typeface="宋体" panose="02010600030101010101" pitchFamily="2" charset="-122"/>
                        </a:rPr>
                        <a:t>审批提交时间</a:t>
                      </a:r>
                      <a:endParaRPr lang="zh-CN" sz="900">
                        <a:solidFill>
                          <a:srgbClr val="000000"/>
                        </a:solidFill>
                        <a:latin typeface="Times New Roman" panose="02020603050405020304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t" anchorCtr="0">
                    <a:lnL w="6350" cap="flat" cmpd="sng">
                      <a:solidFill>
                        <a:srgbClr val="75BD42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75BD42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75BD42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230505">
                <a:tc>
                  <a:txBody>
                    <a:bodyPr/>
                    <a:p>
                      <a:pPr marL="0" indent="0" algn="ctr">
                        <a:lnSpc>
                          <a:spcPct val="125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zh-CN" sz="900" b="1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数据流量</a:t>
                      </a:r>
                      <a:endParaRPr lang="zh-CN" sz="900" b="1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t" anchorCtr="0">
                    <a:lnL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75BD42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75BD42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p>
                      <a:pPr marL="0" indent="0" algn="ctr">
                        <a:lnSpc>
                          <a:spcPct val="125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altLang="zh-CN" sz="900">
                          <a:solidFill>
                            <a:srgbClr val="000000"/>
                          </a:solidFill>
                          <a:latin typeface="Times New Roman" panose="02020603050405020304"/>
                          <a:ea typeface="Times New Roman" panose="02020603050405020304"/>
                        </a:rPr>
                        <a:t>500-1000</a:t>
                      </a:r>
                      <a:r>
                        <a:rPr lang="zh-CN" sz="900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次</a:t>
                      </a:r>
                      <a:r>
                        <a:rPr lang="zh-CN" altLang="en-US" sz="900">
                          <a:solidFill>
                            <a:srgbClr val="000000"/>
                          </a:solidFill>
                          <a:latin typeface="Times New Roman" panose="02020603050405020304"/>
                          <a:ea typeface="宋体" panose="02010600030101010101" pitchFamily="2" charset="-122"/>
                        </a:rPr>
                        <a:t> </a:t>
                      </a:r>
                      <a:r>
                        <a:rPr lang="en-US" altLang="zh-CN" sz="900">
                          <a:solidFill>
                            <a:srgbClr val="000000"/>
                          </a:solidFill>
                          <a:latin typeface="Times New Roman" panose="02020603050405020304"/>
                          <a:ea typeface="宋体" panose="02010600030101010101" pitchFamily="2" charset="-122"/>
                        </a:rPr>
                        <a:t>/ </a:t>
                      </a:r>
                      <a:r>
                        <a:rPr lang="zh-CN" sz="900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周</a:t>
                      </a:r>
                      <a:endParaRPr lang="zh-CN" sz="900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t" anchorCtr="0">
                    <a:lnL w="6350" cap="flat" cmpd="sng">
                      <a:solidFill>
                        <a:srgbClr val="75BD42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75BD42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组合 8"/>
          <p:cNvGrpSpPr/>
          <p:nvPr/>
        </p:nvGrpSpPr>
        <p:grpSpPr>
          <a:xfrm flipH="1">
            <a:off x="11209675" y="476250"/>
            <a:ext cx="299700" cy="230924"/>
            <a:chOff x="197812" y="302476"/>
            <a:chExt cx="299700" cy="230924"/>
          </a:xfrm>
          <a:solidFill>
            <a:srgbClr val="267A63"/>
          </a:solidFill>
        </p:grpSpPr>
        <p:sp>
          <p:nvSpPr>
            <p:cNvPr id="10" name="矩形: 圆角 9"/>
            <p:cNvSpPr/>
            <p:nvPr/>
          </p:nvSpPr>
          <p:spPr>
            <a:xfrm>
              <a:off x="197812" y="302476"/>
              <a:ext cx="299700" cy="29970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1" name="矩形: 圆角 10"/>
            <p:cNvSpPr/>
            <p:nvPr/>
          </p:nvSpPr>
          <p:spPr>
            <a:xfrm>
              <a:off x="197812" y="503430"/>
              <a:ext cx="179820" cy="29970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" name="矩形: 圆角 11"/>
            <p:cNvSpPr/>
            <p:nvPr/>
          </p:nvSpPr>
          <p:spPr>
            <a:xfrm>
              <a:off x="197812" y="402953"/>
              <a:ext cx="239760" cy="29970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3" name="矩形 12"/>
          <p:cNvSpPr/>
          <p:nvPr/>
        </p:nvSpPr>
        <p:spPr>
          <a:xfrm>
            <a:off x="0" y="6781290"/>
            <a:ext cx="12192000" cy="76710"/>
          </a:xfrm>
          <a:prstGeom prst="rect">
            <a:avLst/>
          </a:prstGeom>
          <a:solidFill>
            <a:srgbClr val="267A6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64" name="组合 63"/>
          <p:cNvGrpSpPr/>
          <p:nvPr/>
        </p:nvGrpSpPr>
        <p:grpSpPr>
          <a:xfrm>
            <a:off x="426085" y="428625"/>
            <a:ext cx="3544570" cy="744220"/>
            <a:chOff x="671" y="675"/>
            <a:chExt cx="5582" cy="1172"/>
          </a:xfrm>
        </p:grpSpPr>
        <p:grpSp>
          <p:nvGrpSpPr>
            <p:cNvPr id="65" name="组合 64"/>
            <p:cNvGrpSpPr/>
            <p:nvPr/>
          </p:nvGrpSpPr>
          <p:grpSpPr>
            <a:xfrm>
              <a:off x="671" y="675"/>
              <a:ext cx="5582" cy="1172"/>
              <a:chOff x="671" y="675"/>
              <a:chExt cx="5582" cy="1172"/>
            </a:xfrm>
          </p:grpSpPr>
          <p:grpSp>
            <p:nvGrpSpPr>
              <p:cNvPr id="68" name="组合 67"/>
              <p:cNvGrpSpPr/>
              <p:nvPr/>
            </p:nvGrpSpPr>
            <p:grpSpPr>
              <a:xfrm rot="0">
                <a:off x="1163" y="675"/>
                <a:ext cx="5090" cy="1172"/>
                <a:chOff x="1163" y="675"/>
                <a:chExt cx="5090" cy="1172"/>
              </a:xfrm>
            </p:grpSpPr>
            <p:sp>
              <p:nvSpPr>
                <p:cNvPr id="75" name="文本框 74"/>
                <p:cNvSpPr txBox="1"/>
                <p:nvPr/>
              </p:nvSpPr>
              <p:spPr>
                <a:xfrm>
                  <a:off x="2115" y="1316"/>
                  <a:ext cx="4138" cy="5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p>
                  <a:pPr algn="l"/>
                  <a:r>
                    <a:rPr lang="en-US" sz="1600" dirty="0">
                      <a:solidFill>
                        <a:srgbClr val="10705A"/>
                      </a:solidFill>
                      <a:latin typeface="+mj-ea"/>
                      <a:ea typeface="+mj-ea"/>
                    </a:rPr>
                    <a:t>1.4 </a:t>
                  </a:r>
                  <a:r>
                    <a:rPr lang="zh-CN" altLang="en-US" sz="1600" dirty="0">
                      <a:solidFill>
                        <a:srgbClr val="10705A"/>
                      </a:solidFill>
                      <a:latin typeface="+mj-ea"/>
                      <a:ea typeface="+mj-ea"/>
                    </a:rPr>
                    <a:t>中期进度</a:t>
                  </a:r>
                  <a:endParaRPr lang="zh-CN" altLang="en-US" sz="1600" dirty="0">
                    <a:solidFill>
                      <a:srgbClr val="10705A"/>
                    </a:solidFill>
                    <a:latin typeface="+mj-ea"/>
                    <a:ea typeface="+mj-ea"/>
                  </a:endParaRPr>
                </a:p>
              </p:txBody>
            </p:sp>
            <p:grpSp>
              <p:nvGrpSpPr>
                <p:cNvPr id="84" name="组合 83"/>
                <p:cNvGrpSpPr/>
                <p:nvPr/>
              </p:nvGrpSpPr>
              <p:grpSpPr>
                <a:xfrm>
                  <a:off x="1163" y="675"/>
                  <a:ext cx="780" cy="780"/>
                  <a:chOff x="17325" y="9160"/>
                  <a:chExt cx="780" cy="780"/>
                </a:xfrm>
              </p:grpSpPr>
              <p:sp>
                <p:nvSpPr>
                  <p:cNvPr id="85" name="椭圆 84"/>
                  <p:cNvSpPr/>
                  <p:nvPr/>
                </p:nvSpPr>
                <p:spPr>
                  <a:xfrm>
                    <a:off x="17325" y="9160"/>
                    <a:ext cx="780" cy="780"/>
                  </a:xfrm>
                  <a:prstGeom prst="ellipse">
                    <a:avLst/>
                  </a:prstGeom>
                  <a:noFill/>
                  <a:ln>
                    <a:solidFill>
                      <a:srgbClr val="267A63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p>
                    <a:pPr algn="ctr"/>
                    <a:endParaRPr lang="zh-CN" altLang="en-US"/>
                  </a:p>
                </p:txBody>
              </p:sp>
              <p:pic>
                <p:nvPicPr>
                  <p:cNvPr id="86" name="图片 85" descr="森林"/>
                  <p:cNvPicPr>
                    <a:picLocks noChangeAspect="1"/>
                  </p:cNvPicPr>
                  <p:nvPr/>
                </p:nvPicPr>
                <p:blipFill>
                  <a:blip r:embed="rId1">
                    <a:extLst>
                      <a:ext uri="{96DAC541-7B7A-43D3-8B79-37D633B846F1}">
                        <asvg:svgBlip xmlns:asvg="http://schemas.microsoft.com/office/drawing/2016/SVG/main" r:embed="rId2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17391" y="9214"/>
                    <a:ext cx="663" cy="663"/>
                  </a:xfrm>
                  <a:prstGeom prst="rect">
                    <a:avLst/>
                  </a:prstGeom>
                </p:spPr>
              </p:pic>
            </p:grpSp>
          </p:grpSp>
          <p:sp>
            <p:nvSpPr>
              <p:cNvPr id="87" name="文本框 86"/>
              <p:cNvSpPr txBox="1"/>
              <p:nvPr/>
            </p:nvSpPr>
            <p:spPr>
              <a:xfrm>
                <a:off x="671" y="1461"/>
                <a:ext cx="1797" cy="386"/>
              </a:xfrm>
              <a:prstGeom prst="rect">
                <a:avLst/>
              </a:prstGeom>
              <a:noFill/>
            </p:spPr>
            <p:txBody>
              <a:bodyPr wrap="square" rtlCol="0" anchor="t">
                <a:spAutoFit/>
              </a:bodyPr>
              <a:p>
                <a:pPr algn="ctr"/>
                <a:r>
                  <a:rPr lang="zh-CN" altLang="en-US" sz="1000" dirty="0">
                    <a:solidFill>
                      <a:srgbClr val="267A63"/>
                    </a:solidFill>
                    <a:latin typeface="+mj-ea"/>
                    <a:ea typeface="+mj-ea"/>
                    <a:sym typeface="+mn-ea"/>
                  </a:rPr>
                  <a:t>林上鹰眼</a:t>
                </a:r>
                <a:endParaRPr lang="zh-CN" altLang="en-US" sz="1000" dirty="0">
                  <a:solidFill>
                    <a:srgbClr val="267A63"/>
                  </a:solidFill>
                  <a:latin typeface="+mj-ea"/>
                  <a:ea typeface="+mj-ea"/>
                  <a:sym typeface="+mn-ea"/>
                </a:endParaRPr>
              </a:p>
            </p:txBody>
          </p:sp>
        </p:grpSp>
        <p:sp>
          <p:nvSpPr>
            <p:cNvPr id="88" name="文本框 87"/>
            <p:cNvSpPr txBox="1"/>
            <p:nvPr/>
          </p:nvSpPr>
          <p:spPr>
            <a:xfrm>
              <a:off x="2115" y="675"/>
              <a:ext cx="2315" cy="72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l"/>
              <a:r>
                <a:rPr lang="zh-CN" altLang="en-US" sz="2400" dirty="0">
                  <a:latin typeface="+mj-ea"/>
                  <a:ea typeface="+mj-ea"/>
                </a:rPr>
                <a:t>项目回顾</a:t>
              </a:r>
              <a:endParaRPr lang="zh-CN" altLang="en-US" sz="2400" dirty="0">
                <a:latin typeface="+mj-ea"/>
                <a:ea typeface="+mj-ea"/>
              </a:endParaRPr>
            </a:p>
          </p:txBody>
        </p:sp>
      </p:grpSp>
      <p:grpSp>
        <p:nvGrpSpPr>
          <p:cNvPr id="3" name="组合 2"/>
          <p:cNvGrpSpPr/>
          <p:nvPr/>
        </p:nvGrpSpPr>
        <p:grpSpPr>
          <a:xfrm>
            <a:off x="554990" y="1519555"/>
            <a:ext cx="4064000" cy="5087620"/>
            <a:chOff x="1127" y="2393"/>
            <a:chExt cx="6400" cy="8012"/>
          </a:xfrm>
        </p:grpSpPr>
        <p:pic>
          <p:nvPicPr>
            <p:cNvPr id="90" name="图片 89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127" y="5848"/>
              <a:ext cx="6044" cy="3400"/>
            </a:xfrm>
            <a:prstGeom prst="rect">
              <a:avLst/>
            </a:prstGeom>
          </p:spPr>
        </p:pic>
        <p:sp>
          <p:nvSpPr>
            <p:cNvPr id="91" name="文本框 90"/>
            <p:cNvSpPr txBox="1"/>
            <p:nvPr/>
          </p:nvSpPr>
          <p:spPr>
            <a:xfrm>
              <a:off x="1127" y="9524"/>
              <a:ext cx="6400" cy="43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zh-CN" altLang="en-US" sz="1200">
                  <a:solidFill>
                    <a:schemeClr val="tx1"/>
                  </a:solidFill>
                </a:rPr>
                <a:t>图：小组成员构建</a:t>
              </a:r>
              <a:r>
                <a:rPr lang="en-US" altLang="zh-CN" sz="1200">
                  <a:solidFill>
                    <a:schemeClr val="tx1"/>
                  </a:solidFill>
                </a:rPr>
                <a:t>Axure</a:t>
              </a:r>
              <a:r>
                <a:rPr lang="zh-CN" altLang="en-US" sz="1200">
                  <a:solidFill>
                    <a:schemeClr val="tx1"/>
                  </a:solidFill>
                </a:rPr>
                <a:t>原型的工作现场</a:t>
              </a:r>
              <a:endParaRPr lang="zh-CN" altLang="en-US" sz="1200">
                <a:solidFill>
                  <a:schemeClr val="tx1"/>
                </a:solidFill>
              </a:endParaRPr>
            </a:p>
          </p:txBody>
        </p:sp>
        <p:cxnSp>
          <p:nvCxnSpPr>
            <p:cNvPr id="191" name="直接连接符 190"/>
            <p:cNvCxnSpPr/>
            <p:nvPr>
              <p:custDataLst>
                <p:tags r:id="rId4"/>
              </p:custDataLst>
            </p:nvPr>
          </p:nvCxnSpPr>
          <p:spPr>
            <a:xfrm>
              <a:off x="1163" y="5617"/>
              <a:ext cx="6009" cy="0"/>
            </a:xfrm>
            <a:prstGeom prst="line">
              <a:avLst/>
            </a:prstGeom>
            <a:ln w="31750" cap="rnd">
              <a:solidFill>
                <a:schemeClr val="bg2"/>
              </a:solidFill>
              <a:prstDash val="sysDot"/>
              <a:bevel/>
            </a:ln>
            <a:effectLst/>
          </p:spPr>
          <p:style>
            <a:lnRef idx="0">
              <a:srgbClr val="FFFFFF"/>
            </a:lnRef>
            <a:fillRef idx="0">
              <a:srgbClr val="FFFFFF"/>
            </a:fillRef>
            <a:effectRef idx="0">
              <a:srgbClr val="FFFFFF"/>
            </a:effectRef>
            <a:fontRef idx="minor">
              <a:schemeClr val="tx1"/>
            </a:fontRef>
          </p:style>
        </p:cxnSp>
        <p:sp>
          <p:nvSpPr>
            <p:cNvPr id="100" name="文本框 99"/>
            <p:cNvSpPr txBox="1"/>
            <p:nvPr/>
          </p:nvSpPr>
          <p:spPr>
            <a:xfrm>
              <a:off x="1127" y="3629"/>
              <a:ext cx="6147" cy="190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indent="457200">
                <a:lnSpc>
                  <a:spcPct val="130000"/>
                </a:lnSpc>
              </a:pPr>
              <a:r>
                <a:rPr lang="zh-CN" altLang="en-US" sz="1400">
                  <a:latin typeface="黑体" panose="02010609060101010101" charset="-122"/>
                  <a:ea typeface="黑体" panose="02010609060101010101" charset="-122"/>
                </a:rPr>
                <a:t>为了更加贴近工程上的开发流程，小组成员在</a:t>
              </a:r>
              <a:r>
                <a:rPr lang="zh-CN" altLang="en-US" sz="1400" b="1">
                  <a:solidFill>
                    <a:srgbClr val="10705A"/>
                  </a:solidFill>
                  <a:latin typeface="黑体" panose="02010609060101010101" charset="-122"/>
                  <a:ea typeface="黑体" panose="02010609060101010101" charset="-122"/>
                </a:rPr>
                <a:t>代码工作前</a:t>
              </a:r>
              <a:r>
                <a:rPr lang="zh-CN" altLang="en-US" sz="1400">
                  <a:latin typeface="黑体" panose="02010609060101010101" charset="-122"/>
                  <a:ea typeface="黑体" panose="02010609060101010101" charset="-122"/>
                </a:rPr>
                <a:t>完成了对</a:t>
              </a:r>
              <a:r>
                <a:rPr lang="zh-CN" altLang="en-US" sz="1400" b="1">
                  <a:solidFill>
                    <a:srgbClr val="10705A"/>
                  </a:solidFill>
                  <a:latin typeface="黑体" panose="02010609060101010101" charset="-122"/>
                  <a:ea typeface="黑体" panose="02010609060101010101" charset="-122"/>
                </a:rPr>
                <a:t>产品原型文件</a:t>
              </a:r>
              <a:r>
                <a:rPr lang="zh-CN" altLang="en-US" sz="1400">
                  <a:latin typeface="黑体" panose="02010609060101010101" charset="-122"/>
                  <a:ea typeface="黑体" panose="02010609060101010101" charset="-122"/>
                </a:rPr>
                <a:t>的绘制搭建，并设计了</a:t>
              </a:r>
              <a:r>
                <a:rPr lang="zh-CN" altLang="en-US" sz="1400" b="1">
                  <a:solidFill>
                    <a:srgbClr val="10705A"/>
                  </a:solidFill>
                  <a:latin typeface="黑体" panose="02010609060101010101" charset="-122"/>
                  <a:ea typeface="黑体" panose="02010609060101010101" charset="-122"/>
                </a:rPr>
                <a:t>用户交互逻辑，</a:t>
              </a:r>
              <a:r>
                <a:rPr lang="zh-CN" altLang="en-US" sz="1400">
                  <a:latin typeface="黑体" panose="02010609060101010101" charset="-122"/>
                  <a:ea typeface="黑体" panose="02010609060101010101" charset="-122"/>
                </a:rPr>
                <a:t>从而方便小组后续的代码编写。</a:t>
              </a:r>
              <a:endParaRPr lang="zh-CN" altLang="en-US" sz="1400">
                <a:latin typeface="黑体" panose="02010609060101010101" charset="-122"/>
                <a:ea typeface="黑体" panose="02010609060101010101" charset="-122"/>
              </a:endParaRPr>
            </a:p>
          </p:txBody>
        </p:sp>
        <p:sp>
          <p:nvSpPr>
            <p:cNvPr id="101" name="文本框 100"/>
            <p:cNvSpPr txBox="1"/>
            <p:nvPr/>
          </p:nvSpPr>
          <p:spPr>
            <a:xfrm>
              <a:off x="1334" y="3063"/>
              <a:ext cx="4662" cy="48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zh-CN" altLang="en-US" sz="1400" b="1">
                  <a:solidFill>
                    <a:srgbClr val="10705A"/>
                  </a:solidFill>
                  <a:latin typeface="黑体" panose="02010609060101010101" charset="-122"/>
                  <a:ea typeface="黑体" panose="02010609060101010101" charset="-122"/>
                  <a:cs typeface="黑体" panose="02010609060101010101" charset="-122"/>
                </a:rPr>
                <a:t>完成时间：</a:t>
              </a:r>
              <a:r>
                <a:rPr lang="en-US" altLang="zh-CN" sz="1400">
                  <a:solidFill>
                    <a:srgbClr val="10705A"/>
                  </a:solidFill>
                  <a:latin typeface="黑体" panose="02010609060101010101" charset="-122"/>
                  <a:ea typeface="黑体" panose="02010609060101010101" charset="-122"/>
                  <a:cs typeface="黑体" panose="02010609060101010101" charset="-122"/>
                </a:rPr>
                <a:t>2024/9/12-2024/9/27</a:t>
              </a:r>
              <a:endParaRPr lang="en-US" altLang="zh-CN" sz="1400">
                <a:solidFill>
                  <a:srgbClr val="10705A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endParaRPr>
            </a:p>
          </p:txBody>
        </p:sp>
        <p:sp>
          <p:nvSpPr>
            <p:cNvPr id="102" name="文本框 101"/>
            <p:cNvSpPr txBox="1"/>
            <p:nvPr/>
          </p:nvSpPr>
          <p:spPr>
            <a:xfrm>
              <a:off x="1127" y="2393"/>
              <a:ext cx="1982" cy="478"/>
            </a:xfrm>
            <a:prstGeom prst="roundRect">
              <a:avLst>
                <a:gd name="adj" fmla="val 43723"/>
              </a:avLst>
            </a:prstGeom>
            <a:solidFill>
              <a:schemeClr val="accent6">
                <a:lumMod val="20000"/>
                <a:lumOff val="80000"/>
              </a:schemeClr>
            </a:solidFill>
          </p:spPr>
          <p:txBody>
            <a:bodyPr wrap="square" rtlCol="0" anchor="ctr" anchorCtr="0">
              <a:noAutofit/>
              <a:scene3d>
                <a:camera prst="orthographicFront"/>
                <a:lightRig rig="threePt" dir="t"/>
              </a:scene3d>
            </a:bodyPr>
            <a:p>
              <a:pPr lvl="0" algn="ctr">
                <a:buClrTx/>
                <a:buSzTx/>
                <a:buFontTx/>
              </a:pPr>
              <a:r>
                <a:rPr lang="zh-CN" altLang="en-US" sz="1600" b="1" dirty="0">
                  <a:solidFill>
                    <a:srgbClr val="10705A"/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  <a:latin typeface="黑体" panose="02010609060101010101" charset="-122"/>
                  <a:ea typeface="黑体" panose="02010609060101010101" charset="-122"/>
                  <a:sym typeface="+mn-ea"/>
                </a:rPr>
                <a:t>原型搭建</a:t>
              </a:r>
              <a:endParaRPr lang="zh-CN" altLang="en-US" sz="1600" b="1" dirty="0">
                <a:solidFill>
                  <a:srgbClr val="10705A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黑体" panose="02010609060101010101" charset="-122"/>
                <a:ea typeface="黑体" panose="02010609060101010101" charset="-122"/>
                <a:sym typeface="+mn-ea"/>
              </a:endParaRPr>
            </a:p>
          </p:txBody>
        </p:sp>
        <p:sp>
          <p:nvSpPr>
            <p:cNvPr id="2" name="文本框 1"/>
            <p:cNvSpPr txBox="1"/>
            <p:nvPr/>
          </p:nvSpPr>
          <p:spPr>
            <a:xfrm>
              <a:off x="1127" y="9971"/>
              <a:ext cx="6400" cy="43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zh-CN" altLang="en-US" sz="1200">
                  <a:solidFill>
                    <a:schemeClr val="tx1"/>
                  </a:solidFill>
                </a:rPr>
                <a:t>完整版查看链接：</a:t>
              </a:r>
              <a:r>
                <a:rPr sz="1200">
                  <a:solidFill>
                    <a:schemeClr val="tx1"/>
                  </a:solidFill>
                  <a:hlinkClick r:id="rId5" action="ppaction://hlinkfile"/>
                </a:rPr>
                <a:t>https://snvv62.axshare.com/?g=14</a:t>
              </a:r>
              <a:endParaRPr sz="1200">
                <a:solidFill>
                  <a:schemeClr val="tx1"/>
                </a:solidFill>
              </a:endParaRPr>
            </a:p>
          </p:txBody>
        </p:sp>
      </p:grpSp>
      <p:sp>
        <p:nvSpPr>
          <p:cNvPr id="4" name="文本框 3"/>
          <p:cNvSpPr txBox="1"/>
          <p:nvPr/>
        </p:nvSpPr>
        <p:spPr>
          <a:xfrm>
            <a:off x="9199245" y="3339465"/>
            <a:ext cx="2310130" cy="303530"/>
          </a:xfrm>
          <a:prstGeom prst="roundRect">
            <a:avLst>
              <a:gd name="adj" fmla="val 43723"/>
            </a:avLst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square" rtlCol="0" anchor="ctr" anchorCtr="0">
            <a:noAutofit/>
            <a:scene3d>
              <a:camera prst="orthographicFront"/>
              <a:lightRig rig="threePt" dir="t"/>
            </a:scene3d>
          </a:bodyPr>
          <a:p>
            <a:pPr lvl="0" algn="ctr">
              <a:buClrTx/>
              <a:buSzTx/>
              <a:buFontTx/>
            </a:pPr>
            <a:r>
              <a:rPr lang="zh-CN" altLang="en-US" sz="1600" b="1" dirty="0">
                <a:solidFill>
                  <a:srgbClr val="10705A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黑体" panose="02010609060101010101" charset="-122"/>
                <a:ea typeface="黑体" panose="02010609060101010101" charset="-122"/>
                <a:sym typeface="+mn-ea"/>
              </a:rPr>
              <a:t>功能板块部署与编写</a:t>
            </a:r>
            <a:endParaRPr lang="zh-CN" altLang="en-US" sz="1600" b="1" dirty="0">
              <a:solidFill>
                <a:srgbClr val="10705A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黑体" panose="02010609060101010101" charset="-122"/>
              <a:ea typeface="黑体" panose="02010609060101010101" charset="-122"/>
              <a:sym typeface="+mn-ea"/>
            </a:endParaRPr>
          </a:p>
        </p:txBody>
      </p:sp>
      <p:graphicFrame>
        <p:nvGraphicFramePr>
          <p:cNvPr id="107" name="表格 106"/>
          <p:cNvGraphicFramePr/>
          <p:nvPr>
            <p:custDataLst>
              <p:tags r:id="rId6"/>
            </p:custDataLst>
          </p:nvPr>
        </p:nvGraphicFramePr>
        <p:xfrm>
          <a:off x="4857115" y="3790950"/>
          <a:ext cx="6624320" cy="2509520"/>
        </p:xfrm>
        <a:graphic>
          <a:graphicData uri="http://schemas.openxmlformats.org/drawingml/2006/table">
            <a:tbl>
              <a:tblPr firstRow="1" bandRow="1">
                <a:tableStyleId>{10A1B5D5-9B99-4C35-A422-299274C87663}</a:tableStyleId>
              </a:tblPr>
              <a:tblGrid>
                <a:gridCol w="1324610"/>
                <a:gridCol w="2536190"/>
                <a:gridCol w="1012825"/>
                <a:gridCol w="779145"/>
                <a:gridCol w="971550"/>
              </a:tblGrid>
              <a:tr h="348615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 sz="1400">
                          <a:latin typeface="黑体" panose="02010609060101010101" charset="-122"/>
                          <a:ea typeface="黑体" panose="02010609060101010101" charset="-122"/>
                        </a:rPr>
                        <a:t>功能板块</a:t>
                      </a:r>
                      <a:endParaRPr lang="zh-CN" altLang="en-US" sz="1400">
                        <a:latin typeface="黑体" panose="02010609060101010101" charset="-122"/>
                        <a:ea typeface="黑体" panose="02010609060101010101" charset="-122"/>
                      </a:endParaRPr>
                    </a:p>
                  </a:txBody>
                  <a:tcPr anchor="ctr" anchorCtr="0">
                    <a:lnL w="12700" cmpd="sng">
                      <a:solidFill>
                        <a:srgbClr val="10705A"/>
                      </a:solidFill>
                      <a:prstDash val="solid"/>
                    </a:lnL>
                    <a:lnR w="12700">
                      <a:solidFill>
                        <a:schemeClr val="bg1"/>
                      </a:solidFill>
                      <a:prstDash val="solid"/>
                    </a:lnR>
                    <a:lnT w="12700" cmpd="sng">
                      <a:solidFill>
                        <a:srgbClr val="10705A"/>
                      </a:solidFill>
                      <a:prstDash val="solid"/>
                    </a:lnT>
                    <a:lnB>
                      <a:noFill/>
                    </a:lnB>
                    <a:solidFill>
                      <a:srgbClr val="10705A"/>
                    </a:solidFill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 sz="1400">
                          <a:latin typeface="黑体" panose="02010609060101010101" charset="-122"/>
                          <a:ea typeface="黑体" panose="02010609060101010101" charset="-122"/>
                        </a:rPr>
                        <a:t>功能说明</a:t>
                      </a:r>
                      <a:endParaRPr lang="zh-CN" altLang="en-US" sz="1400">
                        <a:latin typeface="黑体" panose="02010609060101010101" charset="-122"/>
                        <a:ea typeface="黑体" panose="02010609060101010101" charset="-122"/>
                      </a:endParaRPr>
                    </a:p>
                  </a:txBody>
                  <a:tcPr anchor="ctr" anchorCtr="0">
                    <a:lnL w="12700">
                      <a:solidFill>
                        <a:schemeClr val="bg1"/>
                      </a:solidFill>
                      <a:prstDash val="solid"/>
                    </a:lnL>
                    <a:lnR w="12700">
                      <a:solidFill>
                        <a:schemeClr val="bg1"/>
                      </a:solidFill>
                      <a:prstDash val="solid"/>
                    </a:lnR>
                    <a:lnT w="12700" cmpd="sng">
                      <a:solidFill>
                        <a:srgbClr val="10705A"/>
                      </a:solidFill>
                      <a:prstDash val="solid"/>
                    </a:lnT>
                    <a:lnB>
                      <a:noFill/>
                    </a:lnB>
                    <a:solidFill>
                      <a:srgbClr val="10705A"/>
                    </a:solidFill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 sz="1400">
                          <a:latin typeface="黑体" panose="02010609060101010101" charset="-122"/>
                          <a:ea typeface="黑体" panose="02010609060101010101" charset="-122"/>
                        </a:rPr>
                        <a:t>前端</a:t>
                      </a:r>
                      <a:endParaRPr lang="zh-CN" altLang="en-US" sz="1400">
                        <a:latin typeface="黑体" panose="02010609060101010101" charset="-122"/>
                        <a:ea typeface="黑体" panose="02010609060101010101" charset="-122"/>
                      </a:endParaRPr>
                    </a:p>
                  </a:txBody>
                  <a:tcPr anchor="ctr" anchorCtr="0">
                    <a:lnL w="12700">
                      <a:solidFill>
                        <a:schemeClr val="bg1"/>
                      </a:solidFill>
                      <a:prstDash val="solid"/>
                    </a:lnL>
                    <a:lnR w="12700">
                      <a:solidFill>
                        <a:schemeClr val="bg1"/>
                      </a:solidFill>
                      <a:prstDash val="solid"/>
                    </a:lnR>
                    <a:lnT w="12700" cmpd="sng">
                      <a:solidFill>
                        <a:srgbClr val="10705A"/>
                      </a:solidFill>
                      <a:prstDash val="solid"/>
                    </a:lnT>
                    <a:lnB>
                      <a:noFill/>
                    </a:lnB>
                    <a:solidFill>
                      <a:srgbClr val="10705A"/>
                    </a:solidFill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 sz="1400">
                          <a:latin typeface="黑体" panose="02010609060101010101" charset="-122"/>
                          <a:ea typeface="黑体" panose="02010609060101010101" charset="-122"/>
                        </a:rPr>
                        <a:t>后端</a:t>
                      </a:r>
                      <a:endParaRPr lang="zh-CN" altLang="en-US" sz="1400">
                        <a:latin typeface="黑体" panose="02010609060101010101" charset="-122"/>
                        <a:ea typeface="黑体" panose="02010609060101010101" charset="-122"/>
                      </a:endParaRPr>
                    </a:p>
                  </a:txBody>
                  <a:tcPr anchor="ctr" anchorCtr="0">
                    <a:lnL w="12700">
                      <a:solidFill>
                        <a:schemeClr val="bg1"/>
                      </a:solidFill>
                      <a:prstDash val="solid"/>
                    </a:lnL>
                    <a:lnR w="12700">
                      <a:solidFill>
                        <a:schemeClr val="bg1"/>
                      </a:solidFill>
                      <a:prstDash val="solid"/>
                    </a:lnR>
                    <a:lnT w="12700" cmpd="sng">
                      <a:solidFill>
                        <a:srgbClr val="10705A"/>
                      </a:solidFill>
                      <a:prstDash val="solid"/>
                    </a:lnT>
                    <a:lnB>
                      <a:noFill/>
                    </a:lnB>
                    <a:solidFill>
                      <a:srgbClr val="10705A"/>
                    </a:solidFill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 sz="1400">
                          <a:latin typeface="黑体" panose="02010609060101010101" charset="-122"/>
                          <a:ea typeface="黑体" panose="02010609060101010101" charset="-122"/>
                        </a:rPr>
                        <a:t>进程通信</a:t>
                      </a:r>
                      <a:endParaRPr lang="zh-CN" altLang="en-US" sz="1400">
                        <a:latin typeface="黑体" panose="02010609060101010101" charset="-122"/>
                        <a:ea typeface="黑体" panose="02010609060101010101" charset="-122"/>
                      </a:endParaRPr>
                    </a:p>
                  </a:txBody>
                  <a:tcPr anchor="ctr" anchorCtr="0">
                    <a:lnL w="12700">
                      <a:solidFill>
                        <a:schemeClr val="bg1"/>
                      </a:solidFill>
                      <a:prstDash val="solid"/>
                    </a:lnL>
                    <a:lnR w="12700" cmpd="sng">
                      <a:solidFill>
                        <a:srgbClr val="10705A"/>
                      </a:solidFill>
                      <a:prstDash val="solid"/>
                    </a:lnR>
                    <a:lnT w="12700" cmpd="sng">
                      <a:solidFill>
                        <a:srgbClr val="10705A"/>
                      </a:solidFill>
                      <a:prstDash val="solid"/>
                    </a:lnT>
                    <a:lnB>
                      <a:noFill/>
                    </a:lnB>
                    <a:solidFill>
                      <a:srgbClr val="10705A"/>
                    </a:solidFill>
                  </a:tcPr>
                </a:tc>
              </a:tr>
              <a:tr h="332105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 sz="1400">
                          <a:latin typeface="黑体" panose="02010609060101010101" charset="-122"/>
                          <a:ea typeface="黑体" panose="02010609060101010101" charset="-122"/>
                        </a:rPr>
                        <a:t>登录</a:t>
                      </a:r>
                      <a:endParaRPr lang="zh-CN" altLang="en-US" sz="1400">
                        <a:latin typeface="黑体" panose="02010609060101010101" charset="-122"/>
                        <a:ea typeface="黑体" panose="02010609060101010101" charset="-122"/>
                      </a:endParaRPr>
                    </a:p>
                  </a:txBody>
                  <a:tcPr anchor="ctr" anchorCtr="0">
                    <a:lnL w="12700" cmpd="sng">
                      <a:solidFill>
                        <a:srgbClr val="10705A"/>
                      </a:solidFill>
                      <a:prstDash val="solid"/>
                    </a:lnL>
                    <a:lnR w="12700">
                      <a:solidFill>
                        <a:schemeClr val="bg1"/>
                      </a:solidFill>
                      <a:prstDash val="solid"/>
                    </a:lnR>
                    <a:lnT>
                      <a:noFill/>
                    </a:lnT>
                    <a:lnB w="12700">
                      <a:solidFill>
                        <a:srgbClr val="10705A"/>
                      </a:solidFill>
                      <a:prstDash val="soli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 sz="1200">
                          <a:solidFill>
                            <a:schemeClr val="tx1"/>
                          </a:solidFill>
                          <a:latin typeface="黑体" panose="02010609060101010101" charset="-122"/>
                          <a:ea typeface="黑体" panose="02010609060101010101" charset="-122"/>
                        </a:rPr>
                        <a:t>用户登录</a:t>
                      </a:r>
                      <a:endParaRPr lang="zh-CN" altLang="en-US" sz="1200">
                        <a:solidFill>
                          <a:schemeClr val="tx1"/>
                        </a:solidFill>
                        <a:latin typeface="黑体" panose="02010609060101010101" charset="-122"/>
                        <a:ea typeface="黑体" panose="02010609060101010101" charset="-122"/>
                      </a:endParaRPr>
                    </a:p>
                  </a:txBody>
                  <a:tcPr anchor="ctr" anchorCtr="0">
                    <a:lnL w="12700">
                      <a:solidFill>
                        <a:schemeClr val="bg1"/>
                      </a:solidFill>
                      <a:prstDash val="solid"/>
                    </a:lnL>
                    <a:lnR w="12700">
                      <a:solidFill>
                        <a:schemeClr val="bg1"/>
                      </a:solidFill>
                      <a:prstDash val="solid"/>
                    </a:lnR>
                    <a:lnT>
                      <a:noFill/>
                    </a:lnT>
                    <a:lnB w="12700">
                      <a:solidFill>
                        <a:srgbClr val="10705A"/>
                      </a:solidFill>
                      <a:prstDash val="soli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1400">
                          <a:solidFill>
                            <a:srgbClr val="C00000"/>
                          </a:solidFill>
                          <a:latin typeface="黑体" panose="02010609060101010101" charset="-122"/>
                          <a:ea typeface="黑体" panose="02010609060101010101" charset="-122"/>
                        </a:rPr>
                        <a:t>√</a:t>
                      </a:r>
                      <a:endParaRPr lang="en-US" altLang="zh-CN" sz="1400">
                        <a:solidFill>
                          <a:srgbClr val="C00000"/>
                        </a:solidFill>
                        <a:latin typeface="黑体" panose="02010609060101010101" charset="-122"/>
                        <a:ea typeface="黑体" panose="02010609060101010101" charset="-122"/>
                      </a:endParaRPr>
                    </a:p>
                  </a:txBody>
                  <a:tcPr anchor="ctr" anchorCtr="0">
                    <a:lnL w="12700">
                      <a:solidFill>
                        <a:schemeClr val="bg1"/>
                      </a:solidFill>
                      <a:prstDash val="solid"/>
                    </a:lnL>
                    <a:lnR w="12700">
                      <a:solidFill>
                        <a:schemeClr val="bg1"/>
                      </a:solidFill>
                      <a:prstDash val="solid"/>
                    </a:lnR>
                    <a:lnT>
                      <a:noFill/>
                    </a:lnT>
                    <a:lnB w="12700">
                      <a:solidFill>
                        <a:srgbClr val="10705A"/>
                      </a:solidFill>
                      <a:prstDash val="soli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1400">
                          <a:solidFill>
                            <a:srgbClr val="C00000"/>
                          </a:solidFill>
                          <a:latin typeface="黑体" panose="02010609060101010101" charset="-122"/>
                          <a:ea typeface="黑体" panose="02010609060101010101" charset="-122"/>
                          <a:sym typeface="+mn-ea"/>
                        </a:rPr>
                        <a:t>√</a:t>
                      </a:r>
                      <a:endParaRPr lang="en-US" altLang="zh-CN" sz="1400">
                        <a:solidFill>
                          <a:srgbClr val="C00000"/>
                        </a:solidFill>
                        <a:latin typeface="黑体" panose="02010609060101010101" charset="-122"/>
                        <a:ea typeface="黑体" panose="02010609060101010101" charset="-122"/>
                        <a:sym typeface="+mn-ea"/>
                      </a:endParaRPr>
                    </a:p>
                  </a:txBody>
                  <a:tcPr anchor="ctr" anchorCtr="0">
                    <a:lnL w="12700">
                      <a:solidFill>
                        <a:schemeClr val="bg1"/>
                      </a:solidFill>
                      <a:prstDash val="solid"/>
                    </a:lnL>
                    <a:lnR w="12700">
                      <a:solidFill>
                        <a:schemeClr val="bg1"/>
                      </a:solidFill>
                      <a:prstDash val="solid"/>
                    </a:lnR>
                    <a:lnT>
                      <a:noFill/>
                    </a:lnT>
                    <a:lnB w="12700">
                      <a:solidFill>
                        <a:srgbClr val="10705A"/>
                      </a:solidFill>
                      <a:prstDash val="soli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1400">
                          <a:solidFill>
                            <a:srgbClr val="C00000"/>
                          </a:solidFill>
                          <a:latin typeface="黑体" panose="02010609060101010101" charset="-122"/>
                          <a:ea typeface="黑体" panose="02010609060101010101" charset="-122"/>
                          <a:sym typeface="+mn-ea"/>
                        </a:rPr>
                        <a:t>√</a:t>
                      </a:r>
                      <a:endParaRPr lang="en-US" altLang="zh-CN" sz="1400">
                        <a:solidFill>
                          <a:srgbClr val="C00000"/>
                        </a:solidFill>
                        <a:latin typeface="黑体" panose="02010609060101010101" charset="-122"/>
                        <a:ea typeface="黑体" panose="02010609060101010101" charset="-122"/>
                        <a:sym typeface="+mn-ea"/>
                      </a:endParaRPr>
                    </a:p>
                  </a:txBody>
                  <a:tcPr anchor="ctr" anchorCtr="0">
                    <a:lnL w="12700">
                      <a:solidFill>
                        <a:schemeClr val="bg1"/>
                      </a:solidFill>
                      <a:prstDash val="solid"/>
                    </a:lnL>
                    <a:lnR w="12700" cmpd="sng">
                      <a:solidFill>
                        <a:srgbClr val="10705A"/>
                      </a:solidFill>
                      <a:prstDash val="solid"/>
                    </a:lnR>
                    <a:lnT>
                      <a:noFill/>
                    </a:lnT>
                    <a:lnB w="12700">
                      <a:solidFill>
                        <a:srgbClr val="10705A"/>
                      </a:solidFill>
                      <a:prstDash val="soli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</a:tr>
              <a:tr h="45720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 sz="1400">
                          <a:latin typeface="黑体" panose="02010609060101010101" charset="-122"/>
                          <a:ea typeface="黑体" panose="02010609060101010101" charset="-122"/>
                        </a:rPr>
                        <a:t>注册</a:t>
                      </a:r>
                      <a:endParaRPr lang="zh-CN" altLang="en-US" sz="1400">
                        <a:latin typeface="黑体" panose="02010609060101010101" charset="-122"/>
                        <a:ea typeface="黑体" panose="02010609060101010101" charset="-122"/>
                      </a:endParaRPr>
                    </a:p>
                  </a:txBody>
                  <a:tcPr anchor="ctr" anchorCtr="0">
                    <a:lnL w="12700" cmpd="sng">
                      <a:solidFill>
                        <a:srgbClr val="10705A"/>
                      </a:solidFill>
                      <a:prstDash val="solid"/>
                    </a:lnL>
                    <a:lnR w="12700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</a:lnR>
                    <a:lnT w="12700">
                      <a:solidFill>
                        <a:srgbClr val="10705A"/>
                      </a:solidFill>
                      <a:prstDash val="solid"/>
                    </a:lnT>
                    <a:lnB w="12700">
                      <a:solidFill>
                        <a:srgbClr val="10705A"/>
                      </a:solidFill>
                      <a:prstDash val="solid"/>
                    </a:lnB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 sz="1200">
                          <a:solidFill>
                            <a:schemeClr val="tx1"/>
                          </a:solidFill>
                          <a:latin typeface="黑体" panose="02010609060101010101" charset="-122"/>
                          <a:ea typeface="黑体" panose="02010609060101010101" charset="-122"/>
                        </a:rPr>
                        <a:t>用户注册并选择角色种类、所属机构等个人信息</a:t>
                      </a:r>
                      <a:endParaRPr lang="zh-CN" altLang="en-US" sz="1200">
                        <a:solidFill>
                          <a:schemeClr val="tx1"/>
                        </a:solidFill>
                        <a:latin typeface="黑体" panose="02010609060101010101" charset="-122"/>
                        <a:ea typeface="黑体" panose="02010609060101010101" charset="-122"/>
                      </a:endParaRPr>
                    </a:p>
                  </a:txBody>
                  <a:tcPr anchor="ctr" anchorCtr="0">
                    <a:lnL w="12700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</a:lnL>
                    <a:lnR w="12700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</a:lnR>
                    <a:lnT w="12700">
                      <a:solidFill>
                        <a:srgbClr val="10705A"/>
                      </a:solidFill>
                      <a:prstDash val="solid"/>
                    </a:lnT>
                    <a:lnB w="12700">
                      <a:solidFill>
                        <a:srgbClr val="10705A"/>
                      </a:solidFill>
                      <a:prstDash val="solid"/>
                    </a:lnB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1400">
                          <a:solidFill>
                            <a:srgbClr val="C00000"/>
                          </a:solidFill>
                          <a:latin typeface="黑体" panose="02010609060101010101" charset="-122"/>
                          <a:ea typeface="黑体" panose="02010609060101010101" charset="-122"/>
                          <a:sym typeface="+mn-ea"/>
                        </a:rPr>
                        <a:t>√</a:t>
                      </a:r>
                      <a:endParaRPr lang="en-US" altLang="zh-CN" sz="1400">
                        <a:solidFill>
                          <a:srgbClr val="C00000"/>
                        </a:solidFill>
                        <a:latin typeface="黑体" panose="02010609060101010101" charset="-122"/>
                        <a:ea typeface="黑体" panose="02010609060101010101" charset="-122"/>
                        <a:sym typeface="+mn-ea"/>
                      </a:endParaRPr>
                    </a:p>
                  </a:txBody>
                  <a:tcPr anchor="ctr" anchorCtr="0">
                    <a:lnL w="12700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</a:lnL>
                    <a:lnR w="12700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</a:lnR>
                    <a:lnT w="12700">
                      <a:solidFill>
                        <a:srgbClr val="10705A"/>
                      </a:solidFill>
                      <a:prstDash val="solid"/>
                    </a:lnT>
                    <a:lnB w="12700">
                      <a:solidFill>
                        <a:srgbClr val="10705A"/>
                      </a:solidFill>
                      <a:prstDash val="solid"/>
                    </a:lnB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1400">
                          <a:solidFill>
                            <a:srgbClr val="C00000"/>
                          </a:solidFill>
                          <a:latin typeface="黑体" panose="02010609060101010101" charset="-122"/>
                          <a:ea typeface="黑体" panose="02010609060101010101" charset="-122"/>
                          <a:sym typeface="+mn-ea"/>
                        </a:rPr>
                        <a:t>√</a:t>
                      </a:r>
                      <a:endParaRPr lang="en-US" altLang="zh-CN" sz="1400">
                        <a:solidFill>
                          <a:srgbClr val="C00000"/>
                        </a:solidFill>
                        <a:latin typeface="黑体" panose="02010609060101010101" charset="-122"/>
                        <a:ea typeface="黑体" panose="02010609060101010101" charset="-122"/>
                        <a:sym typeface="+mn-ea"/>
                      </a:endParaRPr>
                    </a:p>
                  </a:txBody>
                  <a:tcPr anchor="ctr" anchorCtr="0">
                    <a:lnL w="12700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</a:lnL>
                    <a:lnR w="12700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</a:lnR>
                    <a:lnT w="12700">
                      <a:solidFill>
                        <a:srgbClr val="10705A"/>
                      </a:solidFill>
                      <a:prstDash val="solid"/>
                    </a:lnT>
                    <a:lnB w="12700">
                      <a:solidFill>
                        <a:srgbClr val="10705A"/>
                      </a:solidFill>
                      <a:prstDash val="solid"/>
                    </a:lnB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1400">
                          <a:solidFill>
                            <a:srgbClr val="C00000"/>
                          </a:solidFill>
                          <a:latin typeface="黑体" panose="02010609060101010101" charset="-122"/>
                          <a:ea typeface="黑体" panose="02010609060101010101" charset="-122"/>
                          <a:sym typeface="+mn-ea"/>
                        </a:rPr>
                        <a:t>√</a:t>
                      </a:r>
                      <a:endParaRPr lang="en-US" altLang="zh-CN" sz="1400">
                        <a:solidFill>
                          <a:srgbClr val="C00000"/>
                        </a:solidFill>
                        <a:latin typeface="黑体" panose="02010609060101010101" charset="-122"/>
                        <a:ea typeface="黑体" panose="02010609060101010101" charset="-122"/>
                        <a:sym typeface="+mn-ea"/>
                      </a:endParaRPr>
                    </a:p>
                  </a:txBody>
                  <a:tcPr anchor="ctr" anchorCtr="0">
                    <a:lnL w="12700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</a:lnL>
                    <a:lnR w="12700" cmpd="sng">
                      <a:solidFill>
                        <a:srgbClr val="10705A"/>
                      </a:solidFill>
                      <a:prstDash val="solid"/>
                    </a:lnR>
                    <a:lnT w="12700">
                      <a:solidFill>
                        <a:srgbClr val="10705A"/>
                      </a:solidFill>
                      <a:prstDash val="solid"/>
                    </a:lnT>
                    <a:lnB w="12700">
                      <a:solidFill>
                        <a:srgbClr val="10705A"/>
                      </a:solidFill>
                      <a:prstDash val="solid"/>
                    </a:lnB>
                  </a:tcPr>
                </a:tc>
              </a:tr>
              <a:tr h="45720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 sz="1400">
                          <a:latin typeface="黑体" panose="02010609060101010101" charset="-122"/>
                          <a:ea typeface="黑体" panose="02010609060101010101" charset="-122"/>
                        </a:rPr>
                        <a:t>个人中心</a:t>
                      </a:r>
                      <a:endParaRPr lang="zh-CN" altLang="en-US" sz="1400">
                        <a:latin typeface="黑体" panose="02010609060101010101" charset="-122"/>
                        <a:ea typeface="黑体" panose="02010609060101010101" charset="-122"/>
                      </a:endParaRPr>
                    </a:p>
                  </a:txBody>
                  <a:tcPr anchor="ctr" anchorCtr="0">
                    <a:lnL w="12700" cmpd="sng">
                      <a:solidFill>
                        <a:srgbClr val="10705A"/>
                      </a:solidFill>
                      <a:prstDash val="solid"/>
                    </a:lnL>
                    <a:lnR w="12700">
                      <a:solidFill>
                        <a:schemeClr val="bg1"/>
                      </a:solidFill>
                      <a:prstDash val="solid"/>
                    </a:lnR>
                    <a:lnT w="12700">
                      <a:solidFill>
                        <a:srgbClr val="10705A"/>
                      </a:solidFill>
                      <a:prstDash val="solid"/>
                    </a:lnT>
                    <a:lnB w="12700">
                      <a:solidFill>
                        <a:srgbClr val="10705A"/>
                      </a:solidFill>
                      <a:prstDash val="soli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 sz="1200">
                          <a:solidFill>
                            <a:schemeClr val="tx1"/>
                          </a:solidFill>
                          <a:latin typeface="黑体" panose="02010609060101010101" charset="-122"/>
                          <a:ea typeface="黑体" panose="02010609060101010101" charset="-122"/>
                        </a:rPr>
                        <a:t>查看和修改个人信息、查看访问数据</a:t>
                      </a:r>
                      <a:endParaRPr lang="zh-CN" altLang="en-US" sz="1200">
                        <a:solidFill>
                          <a:schemeClr val="tx1"/>
                        </a:solidFill>
                        <a:latin typeface="黑体" panose="02010609060101010101" charset="-122"/>
                        <a:ea typeface="黑体" panose="02010609060101010101" charset="-122"/>
                      </a:endParaRPr>
                    </a:p>
                  </a:txBody>
                  <a:tcPr anchor="ctr" anchorCtr="0">
                    <a:lnL w="12700">
                      <a:solidFill>
                        <a:schemeClr val="bg1"/>
                      </a:solidFill>
                      <a:prstDash val="solid"/>
                    </a:lnL>
                    <a:lnR w="12700">
                      <a:solidFill>
                        <a:schemeClr val="bg1"/>
                      </a:solidFill>
                      <a:prstDash val="solid"/>
                    </a:lnR>
                    <a:lnT w="12700">
                      <a:solidFill>
                        <a:srgbClr val="10705A"/>
                      </a:solidFill>
                      <a:prstDash val="solid"/>
                    </a:lnT>
                    <a:lnB w="12700">
                      <a:solidFill>
                        <a:srgbClr val="10705A"/>
                      </a:solidFill>
                      <a:prstDash val="soli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1400">
                          <a:solidFill>
                            <a:srgbClr val="C00000"/>
                          </a:solidFill>
                          <a:latin typeface="黑体" panose="02010609060101010101" charset="-122"/>
                          <a:ea typeface="黑体" panose="02010609060101010101" charset="-122"/>
                          <a:sym typeface="+mn-ea"/>
                        </a:rPr>
                        <a:t>√</a:t>
                      </a:r>
                      <a:endParaRPr lang="en-US" altLang="zh-CN" sz="1400">
                        <a:solidFill>
                          <a:srgbClr val="C00000"/>
                        </a:solidFill>
                        <a:latin typeface="黑体" panose="02010609060101010101" charset="-122"/>
                        <a:ea typeface="黑体" panose="02010609060101010101" charset="-122"/>
                        <a:sym typeface="+mn-ea"/>
                      </a:endParaRPr>
                    </a:p>
                  </a:txBody>
                  <a:tcPr anchor="ctr" anchorCtr="0">
                    <a:lnL w="12700">
                      <a:solidFill>
                        <a:schemeClr val="bg1"/>
                      </a:solidFill>
                      <a:prstDash val="solid"/>
                    </a:lnL>
                    <a:lnR w="12700">
                      <a:solidFill>
                        <a:schemeClr val="bg1"/>
                      </a:solidFill>
                      <a:prstDash val="solid"/>
                    </a:lnR>
                    <a:lnT w="12700">
                      <a:solidFill>
                        <a:srgbClr val="10705A"/>
                      </a:solidFill>
                      <a:prstDash val="solid"/>
                    </a:lnT>
                    <a:lnB w="12700">
                      <a:solidFill>
                        <a:srgbClr val="10705A"/>
                      </a:solidFill>
                      <a:prstDash val="soli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1400">
                          <a:solidFill>
                            <a:srgbClr val="C00000"/>
                          </a:solidFill>
                          <a:latin typeface="黑体" panose="02010609060101010101" charset="-122"/>
                          <a:ea typeface="黑体" panose="02010609060101010101" charset="-122"/>
                          <a:sym typeface="+mn-ea"/>
                        </a:rPr>
                        <a:t>√</a:t>
                      </a:r>
                      <a:endParaRPr lang="en-US" altLang="zh-CN" sz="1400">
                        <a:solidFill>
                          <a:srgbClr val="C00000"/>
                        </a:solidFill>
                        <a:latin typeface="黑体" panose="02010609060101010101" charset="-122"/>
                        <a:ea typeface="黑体" panose="02010609060101010101" charset="-122"/>
                        <a:sym typeface="+mn-ea"/>
                      </a:endParaRPr>
                    </a:p>
                  </a:txBody>
                  <a:tcPr anchor="ctr" anchorCtr="0">
                    <a:lnL w="12700">
                      <a:solidFill>
                        <a:schemeClr val="bg1"/>
                      </a:solidFill>
                      <a:prstDash val="solid"/>
                    </a:lnL>
                    <a:lnR w="12700">
                      <a:solidFill>
                        <a:schemeClr val="bg1"/>
                      </a:solidFill>
                      <a:prstDash val="solid"/>
                    </a:lnR>
                    <a:lnT w="12700">
                      <a:solidFill>
                        <a:srgbClr val="10705A"/>
                      </a:solidFill>
                      <a:prstDash val="solid"/>
                    </a:lnT>
                    <a:lnB w="12700">
                      <a:solidFill>
                        <a:srgbClr val="10705A"/>
                      </a:solidFill>
                      <a:prstDash val="soli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1400">
                          <a:solidFill>
                            <a:srgbClr val="C00000"/>
                          </a:solidFill>
                          <a:latin typeface="黑体" panose="02010609060101010101" charset="-122"/>
                          <a:ea typeface="黑体" panose="02010609060101010101" charset="-122"/>
                          <a:sym typeface="+mn-ea"/>
                        </a:rPr>
                        <a:t>√</a:t>
                      </a:r>
                      <a:endParaRPr lang="en-US" altLang="zh-CN" sz="1400">
                        <a:solidFill>
                          <a:srgbClr val="C00000"/>
                        </a:solidFill>
                        <a:latin typeface="黑体" panose="02010609060101010101" charset="-122"/>
                        <a:ea typeface="黑体" panose="02010609060101010101" charset="-122"/>
                        <a:sym typeface="+mn-ea"/>
                      </a:endParaRPr>
                    </a:p>
                  </a:txBody>
                  <a:tcPr anchor="ctr" anchorCtr="0">
                    <a:lnL w="12700">
                      <a:solidFill>
                        <a:schemeClr val="bg1"/>
                      </a:solidFill>
                      <a:prstDash val="solid"/>
                    </a:lnL>
                    <a:lnR w="12700" cmpd="sng">
                      <a:solidFill>
                        <a:srgbClr val="10705A"/>
                      </a:solidFill>
                      <a:prstDash val="solid"/>
                    </a:lnR>
                    <a:lnT w="12700">
                      <a:solidFill>
                        <a:srgbClr val="10705A"/>
                      </a:solidFill>
                      <a:prstDash val="solid"/>
                    </a:lnT>
                    <a:lnB w="12700">
                      <a:solidFill>
                        <a:srgbClr val="10705A"/>
                      </a:solidFill>
                      <a:prstDash val="soli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</a:tr>
              <a:tr h="45720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400">
                          <a:latin typeface="黑体" panose="02010609060101010101" charset="-122"/>
                          <a:ea typeface="黑体" panose="02010609060101010101" charset="-122"/>
                        </a:rPr>
                        <a:t>森林百科</a:t>
                      </a:r>
                      <a:endParaRPr lang="zh-CN" altLang="en-US" sz="1400">
                        <a:latin typeface="黑体" panose="02010609060101010101" charset="-122"/>
                        <a:ea typeface="黑体" panose="02010609060101010101" charset="-122"/>
                      </a:endParaRPr>
                    </a:p>
                  </a:txBody>
                  <a:tcPr anchor="ctr" anchorCtr="0">
                    <a:lnL w="12700">
                      <a:solidFill>
                        <a:srgbClr val="10705A"/>
                      </a:solidFill>
                      <a:prstDash val="solid"/>
                    </a:lnL>
                    <a:lnR w="12700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</a:lnR>
                    <a:lnT w="12700">
                      <a:solidFill>
                        <a:srgbClr val="10705A"/>
                      </a:solidFill>
                      <a:prstDash val="solid"/>
                    </a:lnT>
                    <a:lnB w="12700">
                      <a:solidFill>
                        <a:srgbClr val="10705A"/>
                      </a:solidFill>
                      <a:prstDash val="soli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200">
                          <a:solidFill>
                            <a:schemeClr val="tx1"/>
                          </a:solidFill>
                          <a:latin typeface="黑体" panose="02010609060101010101" charset="-122"/>
                          <a:ea typeface="黑体" panose="02010609060101010101" charset="-122"/>
                        </a:rPr>
                        <a:t>数据查询、看板比较、百科知识学习</a:t>
                      </a:r>
                      <a:r>
                        <a:rPr lang="zh-CN" altLang="en-US" sz="1200">
                          <a:solidFill>
                            <a:srgbClr val="C00000"/>
                          </a:solidFill>
                          <a:latin typeface="黑体" panose="02010609060101010101" charset="-122"/>
                          <a:ea typeface="黑体" panose="02010609060101010101" charset="-122"/>
                        </a:rPr>
                        <a:t>等多张页面</a:t>
                      </a:r>
                      <a:endParaRPr lang="zh-CN" altLang="en-US" sz="1200">
                        <a:solidFill>
                          <a:srgbClr val="C00000"/>
                        </a:solidFill>
                        <a:latin typeface="黑体" panose="02010609060101010101" charset="-122"/>
                        <a:ea typeface="黑体" panose="02010609060101010101" charset="-122"/>
                      </a:endParaRPr>
                    </a:p>
                  </a:txBody>
                  <a:tcPr anchor="ctr" anchorCtr="0">
                    <a:lnL w="12700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</a:lnL>
                    <a:lnR w="12700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</a:lnR>
                    <a:lnT w="12700">
                      <a:solidFill>
                        <a:srgbClr val="10705A"/>
                      </a:solidFill>
                      <a:prstDash val="solid"/>
                    </a:lnT>
                    <a:lnB w="12700">
                      <a:solidFill>
                        <a:srgbClr val="10705A"/>
                      </a:solidFill>
                      <a:prstDash val="soli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20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黑体" panose="02010609060101010101" charset="-122"/>
                          <a:ea typeface="黑体" panose="02010609060101010101" charset="-122"/>
                        </a:rPr>
                        <a:t>进行中</a:t>
                      </a:r>
                      <a:endParaRPr lang="zh-CN" altLang="en-US" sz="120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黑体" panose="02010609060101010101" charset="-122"/>
                        <a:ea typeface="黑体" panose="02010609060101010101" charset="-122"/>
                      </a:endParaRPr>
                    </a:p>
                  </a:txBody>
                  <a:tcPr anchor="ctr" anchorCtr="0">
                    <a:lnL w="12700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</a:lnL>
                    <a:lnR w="12700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</a:lnR>
                    <a:lnT w="12700">
                      <a:solidFill>
                        <a:srgbClr val="10705A"/>
                      </a:solidFill>
                      <a:prstDash val="solid"/>
                    </a:lnT>
                    <a:lnB w="12700">
                      <a:solidFill>
                        <a:srgbClr val="10705A"/>
                      </a:solidFill>
                      <a:prstDash val="soli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1400">
                          <a:solidFill>
                            <a:srgbClr val="C00000"/>
                          </a:solidFill>
                          <a:latin typeface="黑体" panose="02010609060101010101" charset="-122"/>
                          <a:ea typeface="黑体" panose="02010609060101010101" charset="-122"/>
                          <a:sym typeface="+mn-ea"/>
                        </a:rPr>
                        <a:t>√</a:t>
                      </a:r>
                      <a:endParaRPr lang="en-US" altLang="zh-CN" sz="1400">
                        <a:solidFill>
                          <a:srgbClr val="C00000"/>
                        </a:solidFill>
                        <a:latin typeface="黑体" panose="02010609060101010101" charset="-122"/>
                        <a:ea typeface="黑体" panose="02010609060101010101" charset="-122"/>
                        <a:sym typeface="+mn-ea"/>
                      </a:endParaRPr>
                    </a:p>
                  </a:txBody>
                  <a:tcPr anchor="ctr" anchorCtr="0">
                    <a:lnL w="12700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</a:lnL>
                    <a:lnR w="12700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</a:lnR>
                    <a:lnT w="12700">
                      <a:solidFill>
                        <a:srgbClr val="10705A"/>
                      </a:solidFill>
                      <a:prstDash val="solid"/>
                    </a:lnT>
                    <a:lnB w="12700">
                      <a:solidFill>
                        <a:srgbClr val="10705A"/>
                      </a:solidFill>
                      <a:prstDash val="soli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20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黑体" panose="02010609060101010101" charset="-122"/>
                          <a:ea typeface="黑体" panose="02010609060101010101" charset="-122"/>
                        </a:rPr>
                        <a:t>进行中</a:t>
                      </a:r>
                      <a:endParaRPr lang="zh-CN" altLang="en-US" sz="120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黑体" panose="02010609060101010101" charset="-122"/>
                        <a:ea typeface="黑体" panose="02010609060101010101" charset="-122"/>
                      </a:endParaRPr>
                    </a:p>
                  </a:txBody>
                  <a:tcPr anchor="ctr" anchorCtr="0">
                    <a:lnL w="12700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</a:lnL>
                    <a:lnR w="12700" cmpd="sng">
                      <a:solidFill>
                        <a:srgbClr val="10705A"/>
                      </a:solidFill>
                      <a:prstDash val="solid"/>
                    </a:lnR>
                    <a:lnT w="12700">
                      <a:solidFill>
                        <a:srgbClr val="10705A"/>
                      </a:solidFill>
                      <a:prstDash val="solid"/>
                    </a:lnT>
                    <a:lnB w="12700">
                      <a:solidFill>
                        <a:srgbClr val="10705A"/>
                      </a:solidFill>
                      <a:prstDash val="solid"/>
                    </a:lnB>
                    <a:solidFill>
                      <a:schemeClr val="bg1"/>
                    </a:solidFill>
                  </a:tcPr>
                </a:tc>
              </a:tr>
              <a:tr h="45720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 sz="1400">
                          <a:latin typeface="黑体" panose="02010609060101010101" charset="-122"/>
                          <a:ea typeface="黑体" panose="02010609060101010101" charset="-122"/>
                        </a:rPr>
                        <a:t>林业活动</a:t>
                      </a:r>
                      <a:endParaRPr lang="zh-CN" altLang="en-US" sz="1400">
                        <a:latin typeface="黑体" panose="02010609060101010101" charset="-122"/>
                        <a:ea typeface="黑体" panose="02010609060101010101" charset="-122"/>
                      </a:endParaRPr>
                    </a:p>
                  </a:txBody>
                  <a:tcPr anchor="ctr" anchorCtr="0">
                    <a:lnL w="12700" cmpd="sng">
                      <a:solidFill>
                        <a:srgbClr val="10705A"/>
                      </a:solidFill>
                      <a:prstDash val="solid"/>
                    </a:lnL>
                    <a:lnR w="12700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</a:lnR>
                    <a:lnT w="12700">
                      <a:solidFill>
                        <a:srgbClr val="10705A"/>
                      </a:solidFill>
                      <a:prstDash val="solid"/>
                    </a:lnT>
                    <a:lnB w="12700" cmpd="sng">
                      <a:solidFill>
                        <a:srgbClr val="10705A"/>
                      </a:solidFill>
                      <a:prstDash val="solid"/>
                    </a:lnB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 sz="1200">
                          <a:solidFill>
                            <a:schemeClr val="tx1"/>
                          </a:solidFill>
                          <a:latin typeface="黑体" panose="02010609060101010101" charset="-122"/>
                          <a:ea typeface="黑体" panose="02010609060101010101" charset="-122"/>
                        </a:rPr>
                        <a:t>林业活动创建、审批、报名全流程</a:t>
                      </a:r>
                      <a:r>
                        <a:rPr lang="zh-CN" altLang="en-US" sz="1200">
                          <a:solidFill>
                            <a:srgbClr val="C00000"/>
                          </a:solidFill>
                          <a:latin typeface="黑体" panose="02010609060101010101" charset="-122"/>
                          <a:ea typeface="黑体" panose="02010609060101010101" charset="-122"/>
                        </a:rPr>
                        <a:t>等多张页面</a:t>
                      </a:r>
                      <a:endParaRPr lang="zh-CN" altLang="en-US" sz="1200">
                        <a:solidFill>
                          <a:srgbClr val="C00000"/>
                        </a:solidFill>
                        <a:latin typeface="黑体" panose="02010609060101010101" charset="-122"/>
                        <a:ea typeface="黑体" panose="02010609060101010101" charset="-122"/>
                      </a:endParaRPr>
                    </a:p>
                  </a:txBody>
                  <a:tcPr anchor="ctr" anchorCtr="0">
                    <a:lnL w="12700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</a:lnL>
                    <a:lnR w="12700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</a:lnR>
                    <a:lnT w="12700">
                      <a:solidFill>
                        <a:srgbClr val="10705A"/>
                      </a:solidFill>
                      <a:prstDash val="solid"/>
                    </a:lnT>
                    <a:lnB w="12700" cmpd="sng">
                      <a:solidFill>
                        <a:srgbClr val="10705A"/>
                      </a:solidFill>
                      <a:prstDash val="solid"/>
                    </a:lnB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1400">
                          <a:solidFill>
                            <a:srgbClr val="C00000"/>
                          </a:solidFill>
                          <a:latin typeface="黑体" panose="02010609060101010101" charset="-122"/>
                          <a:ea typeface="黑体" panose="02010609060101010101" charset="-122"/>
                          <a:sym typeface="+mn-ea"/>
                        </a:rPr>
                        <a:t>√</a:t>
                      </a:r>
                      <a:endParaRPr lang="en-US" altLang="zh-CN" sz="1400">
                        <a:solidFill>
                          <a:srgbClr val="C00000"/>
                        </a:solidFill>
                        <a:latin typeface="黑体" panose="02010609060101010101" charset="-122"/>
                        <a:ea typeface="黑体" panose="02010609060101010101" charset="-122"/>
                        <a:sym typeface="+mn-ea"/>
                      </a:endParaRPr>
                    </a:p>
                  </a:txBody>
                  <a:tcPr anchor="ctr" anchorCtr="0">
                    <a:lnL w="12700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</a:lnL>
                    <a:lnR w="12700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</a:lnR>
                    <a:lnT w="12700">
                      <a:solidFill>
                        <a:srgbClr val="10705A"/>
                      </a:solidFill>
                      <a:prstDash val="solid"/>
                    </a:lnT>
                    <a:lnB w="12700" cmpd="sng">
                      <a:solidFill>
                        <a:srgbClr val="10705A"/>
                      </a:solidFill>
                      <a:prstDash val="solid"/>
                    </a:lnB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1400">
                          <a:solidFill>
                            <a:srgbClr val="C00000"/>
                          </a:solidFill>
                          <a:latin typeface="黑体" panose="02010609060101010101" charset="-122"/>
                          <a:ea typeface="黑体" panose="02010609060101010101" charset="-122"/>
                          <a:sym typeface="+mn-ea"/>
                        </a:rPr>
                        <a:t>√</a:t>
                      </a:r>
                      <a:endParaRPr lang="en-US" altLang="zh-CN" sz="1400">
                        <a:solidFill>
                          <a:srgbClr val="C00000"/>
                        </a:solidFill>
                        <a:latin typeface="黑体" panose="02010609060101010101" charset="-122"/>
                        <a:ea typeface="黑体" panose="02010609060101010101" charset="-122"/>
                        <a:sym typeface="+mn-ea"/>
                      </a:endParaRPr>
                    </a:p>
                  </a:txBody>
                  <a:tcPr anchor="ctr" anchorCtr="0">
                    <a:lnL w="12700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</a:lnL>
                    <a:lnR w="12700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</a:lnR>
                    <a:lnT w="12700">
                      <a:solidFill>
                        <a:srgbClr val="10705A"/>
                      </a:solidFill>
                      <a:prstDash val="solid"/>
                    </a:lnT>
                    <a:lnB w="12700" cmpd="sng">
                      <a:solidFill>
                        <a:srgbClr val="10705A"/>
                      </a:solidFill>
                      <a:prstDash val="solid"/>
                    </a:lnB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 sz="120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黑体" panose="02010609060101010101" charset="-122"/>
                          <a:ea typeface="黑体" panose="02010609060101010101" charset="-122"/>
                        </a:rPr>
                        <a:t>进行中</a:t>
                      </a:r>
                      <a:endParaRPr lang="zh-CN" altLang="en-US" sz="120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黑体" panose="02010609060101010101" charset="-122"/>
                        <a:ea typeface="黑体" panose="02010609060101010101" charset="-122"/>
                      </a:endParaRPr>
                    </a:p>
                  </a:txBody>
                  <a:tcPr anchor="ctr" anchorCtr="0">
                    <a:lnL w="12700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</a:lnL>
                    <a:lnR w="12700" cmpd="sng">
                      <a:solidFill>
                        <a:srgbClr val="10705A"/>
                      </a:solidFill>
                      <a:prstDash val="solid"/>
                    </a:lnR>
                    <a:lnT w="12700">
                      <a:solidFill>
                        <a:srgbClr val="10705A"/>
                      </a:solidFill>
                      <a:prstDash val="solid"/>
                    </a:lnT>
                    <a:lnB w="12700" cmpd="sng">
                      <a:solidFill>
                        <a:srgbClr val="10705A"/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sp>
        <p:nvSpPr>
          <p:cNvPr id="109" name="文本框 108"/>
          <p:cNvSpPr txBox="1"/>
          <p:nvPr/>
        </p:nvSpPr>
        <p:spPr>
          <a:xfrm>
            <a:off x="4857115" y="6395720"/>
            <a:ext cx="4064000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1200">
                <a:solidFill>
                  <a:schemeClr val="tx1"/>
                </a:solidFill>
              </a:rPr>
              <a:t>表：截至</a:t>
            </a:r>
            <a:r>
              <a:rPr lang="en-US" altLang="zh-CN" sz="1200">
                <a:solidFill>
                  <a:schemeClr val="tx1"/>
                </a:solidFill>
              </a:rPr>
              <a:t>2024/11/1</a:t>
            </a:r>
            <a:r>
              <a:rPr lang="zh-CN" altLang="en-US" sz="1200">
                <a:solidFill>
                  <a:schemeClr val="tx1"/>
                </a:solidFill>
              </a:rPr>
              <a:t>，</a:t>
            </a:r>
            <a:r>
              <a:rPr lang="zh-CN" sz="1200">
                <a:solidFill>
                  <a:schemeClr val="tx1"/>
                </a:solidFill>
              </a:rPr>
              <a:t>已完成界面及相关功能的进度统计</a:t>
            </a:r>
            <a:endParaRPr lang="zh-CN" sz="1200">
              <a:solidFill>
                <a:schemeClr val="tx1"/>
              </a:solidFill>
            </a:endParaRPr>
          </a:p>
        </p:txBody>
      </p:sp>
      <p:cxnSp>
        <p:nvCxnSpPr>
          <p:cNvPr id="5" name="直接连接符 4"/>
          <p:cNvCxnSpPr/>
          <p:nvPr>
            <p:custDataLst>
              <p:tags r:id="rId7"/>
            </p:custDataLst>
          </p:nvPr>
        </p:nvCxnSpPr>
        <p:spPr>
          <a:xfrm flipH="1" flipV="1">
            <a:off x="4618905" y="1616075"/>
            <a:ext cx="12700" cy="4991100"/>
          </a:xfrm>
          <a:prstGeom prst="line">
            <a:avLst/>
          </a:prstGeom>
          <a:ln w="31750" cap="rnd">
            <a:solidFill>
              <a:schemeClr val="bg2"/>
            </a:solidFill>
            <a:prstDash val="sysDot"/>
            <a:bevel/>
          </a:ln>
          <a:effectLst/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pic>
        <p:nvPicPr>
          <p:cNvPr id="8" name="图片 7"/>
          <p:cNvPicPr>
            <a:picLocks noChangeAspect="1"/>
          </p:cNvPicPr>
          <p:nvPr/>
        </p:nvPicPr>
        <p:blipFill>
          <a:blip r:embed="rId8"/>
          <a:srcRect b="8547"/>
          <a:stretch>
            <a:fillRect/>
          </a:stretch>
        </p:blipFill>
        <p:spPr>
          <a:xfrm>
            <a:off x="4857115" y="1181735"/>
            <a:ext cx="4268470" cy="2128520"/>
          </a:xfrm>
          <a:prstGeom prst="rect">
            <a:avLst/>
          </a:prstGeom>
        </p:spPr>
      </p:pic>
      <p:sp>
        <p:nvSpPr>
          <p:cNvPr id="14" name="文本框 13"/>
          <p:cNvSpPr txBox="1"/>
          <p:nvPr/>
        </p:nvSpPr>
        <p:spPr>
          <a:xfrm>
            <a:off x="10222865" y="1172845"/>
            <a:ext cx="1258570" cy="303530"/>
          </a:xfrm>
          <a:prstGeom prst="roundRect">
            <a:avLst>
              <a:gd name="adj" fmla="val 43723"/>
            </a:avLst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square" rtlCol="0" anchor="ctr" anchorCtr="0">
            <a:noAutofit/>
            <a:scene3d>
              <a:camera prst="orthographicFront"/>
              <a:lightRig rig="threePt" dir="t"/>
            </a:scene3d>
          </a:bodyPr>
          <a:p>
            <a:pPr lvl="0" algn="ctr">
              <a:buClrTx/>
              <a:buSzTx/>
              <a:buFontTx/>
            </a:pPr>
            <a:r>
              <a:rPr lang="zh-CN" altLang="en-US" sz="1600" b="1" dirty="0">
                <a:solidFill>
                  <a:srgbClr val="10705A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黑体" panose="02010609060101010101" charset="-122"/>
                <a:ea typeface="黑体" panose="02010609060101010101" charset="-122"/>
                <a:sym typeface="+mn-ea"/>
              </a:rPr>
              <a:t>项目搭建</a:t>
            </a:r>
            <a:endParaRPr lang="zh-CN" altLang="en-US" sz="1600" b="1" dirty="0">
              <a:solidFill>
                <a:srgbClr val="10705A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黑体" panose="02010609060101010101" charset="-122"/>
              <a:ea typeface="黑体" panose="02010609060101010101" charset="-122"/>
              <a:sym typeface="+mn-ea"/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9291320" y="1974850"/>
            <a:ext cx="2187575" cy="99504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>
              <a:lnSpc>
                <a:spcPct val="140000"/>
              </a:lnSpc>
            </a:pPr>
            <a:r>
              <a:rPr lang="en-US" altLang="zh-CN" sz="1400">
                <a:solidFill>
                  <a:schemeClr val="tx1"/>
                </a:solidFill>
                <a:latin typeface="黑体" panose="02010609060101010101" charset="-122"/>
                <a:ea typeface="黑体" panose="02010609060101010101" charset="-122"/>
                <a:sym typeface="+mn-ea"/>
              </a:rPr>
              <a:t>    </a:t>
            </a:r>
            <a:r>
              <a:rPr lang="zh-CN" altLang="en-US" sz="1400">
                <a:solidFill>
                  <a:schemeClr val="tx1"/>
                </a:solidFill>
                <a:latin typeface="黑体" panose="02010609060101010101" charset="-122"/>
                <a:ea typeface="黑体" panose="02010609060101010101" charset="-122"/>
                <a:sym typeface="+mn-ea"/>
              </a:rPr>
              <a:t>项目使用</a:t>
            </a:r>
            <a:r>
              <a:rPr lang="en-US" altLang="zh-CN" sz="1400" b="1">
                <a:solidFill>
                  <a:srgbClr val="10705A"/>
                </a:solidFill>
                <a:latin typeface="黑体" panose="02010609060101010101" charset="-122"/>
                <a:ea typeface="黑体" panose="02010609060101010101" charset="-122"/>
                <a:sym typeface="+mn-ea"/>
              </a:rPr>
              <a:t>Github</a:t>
            </a:r>
            <a:r>
              <a:rPr lang="zh-CN" altLang="en-US" sz="1400">
                <a:latin typeface="黑体" panose="02010609060101010101" charset="-122"/>
                <a:ea typeface="黑体" panose="02010609060101010101" charset="-122"/>
                <a:sym typeface="+mn-ea"/>
              </a:rPr>
              <a:t>管理仓库代码，</a:t>
            </a:r>
            <a:r>
              <a:rPr lang="zh-CN" altLang="en-US" sz="1400">
                <a:latin typeface="黑体" panose="02010609060101010101" charset="-122"/>
                <a:ea typeface="黑体" panose="02010609060101010101" charset="-122"/>
                <a:sym typeface="+mn-ea"/>
              </a:rPr>
              <a:t>截至中期已提交</a:t>
            </a:r>
            <a:r>
              <a:rPr lang="zh-CN" altLang="en-US" sz="1400" b="1">
                <a:solidFill>
                  <a:srgbClr val="10705A"/>
                </a:solidFill>
                <a:latin typeface="黑体" panose="02010609060101010101" charset="-122"/>
                <a:ea typeface="黑体" panose="02010609060101010101" charset="-122"/>
                <a:sym typeface="+mn-ea"/>
              </a:rPr>
              <a:t>有效代码</a:t>
            </a:r>
            <a:r>
              <a:rPr lang="en-US" altLang="zh-CN" sz="1400" b="1">
                <a:solidFill>
                  <a:srgbClr val="10705A"/>
                </a:solidFill>
                <a:latin typeface="黑体" panose="02010609060101010101" charset="-122"/>
                <a:ea typeface="黑体" panose="02010609060101010101" charset="-122"/>
                <a:sym typeface="+mn-ea"/>
              </a:rPr>
              <a:t>4000</a:t>
            </a:r>
            <a:r>
              <a:rPr lang="zh-CN" altLang="en-US" sz="1400" b="1">
                <a:solidFill>
                  <a:srgbClr val="10705A"/>
                </a:solidFill>
                <a:latin typeface="黑体" panose="02010609060101010101" charset="-122"/>
                <a:ea typeface="黑体" panose="02010609060101010101" charset="-122"/>
                <a:sym typeface="+mn-ea"/>
              </a:rPr>
              <a:t>行</a:t>
            </a:r>
            <a:r>
              <a:rPr lang="en-US" altLang="zh-CN" sz="1400" b="1">
                <a:solidFill>
                  <a:srgbClr val="10705A"/>
                </a:solidFill>
                <a:latin typeface="黑体" panose="02010609060101010101" charset="-122"/>
                <a:ea typeface="黑体" panose="02010609060101010101" charset="-122"/>
                <a:sym typeface="+mn-ea"/>
              </a:rPr>
              <a:t>+</a:t>
            </a:r>
            <a:r>
              <a:rPr lang="zh-CN" altLang="en-US" sz="1400">
                <a:latin typeface="黑体" panose="02010609060101010101" charset="-122"/>
                <a:ea typeface="黑体" panose="02010609060101010101" charset="-122"/>
                <a:sym typeface="+mn-ea"/>
              </a:rPr>
              <a:t>。</a:t>
            </a:r>
            <a:endParaRPr lang="zh-CN" altLang="en-US" sz="1400">
              <a:latin typeface="黑体" panose="02010609060101010101" charset="-122"/>
              <a:ea typeface="黑体" panose="02010609060101010101" charset="-122"/>
              <a:sym typeface="+mn-ea"/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9187815" y="1615440"/>
            <a:ext cx="2293620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r"/>
            <a:r>
              <a:rPr lang="zh-CN" altLang="en-US" sz="1400" b="1">
                <a:solidFill>
                  <a:srgbClr val="10705A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建立时间：</a:t>
            </a:r>
            <a:r>
              <a:rPr lang="en-US" altLang="zh-CN" sz="1400">
                <a:solidFill>
                  <a:srgbClr val="10705A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2024/9/12</a:t>
            </a:r>
            <a:endParaRPr lang="zh-CN" altLang="en-US" sz="1400">
              <a:solidFill>
                <a:srgbClr val="10705A"/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</p:txBody>
      </p:sp>
      <p:sp>
        <p:nvSpPr>
          <p:cNvPr id="106" name="文本框 105"/>
          <p:cNvSpPr txBox="1"/>
          <p:nvPr/>
        </p:nvSpPr>
        <p:spPr>
          <a:xfrm>
            <a:off x="4885690" y="3385820"/>
            <a:ext cx="1680210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1200">
                <a:solidFill>
                  <a:schemeClr val="tx1"/>
                </a:solidFill>
              </a:rPr>
              <a:t>图：项目</a:t>
            </a:r>
            <a:r>
              <a:rPr lang="en-US" altLang="zh-CN" sz="1200">
                <a:solidFill>
                  <a:schemeClr val="tx1"/>
                </a:solidFill>
              </a:rPr>
              <a:t>Github</a:t>
            </a:r>
            <a:r>
              <a:rPr lang="zh-CN" altLang="en-US" sz="1200">
                <a:solidFill>
                  <a:schemeClr val="tx1"/>
                </a:solidFill>
              </a:rPr>
              <a:t>仓库</a:t>
            </a:r>
            <a:endParaRPr lang="zh-CN" altLang="en-US" sz="1200">
              <a:solidFill>
                <a:schemeClr val="tx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 rot="10800000">
            <a:off x="6772844" y="367030"/>
            <a:ext cx="1290320" cy="4903470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pPr algn="dist"/>
            <a:r>
              <a:rPr lang="en-US" altLang="zh-CN" sz="7200" dirty="0">
                <a:ln>
                  <a:solidFill>
                    <a:srgbClr val="267A63"/>
                  </a:solidFill>
                </a:ln>
                <a:noFill/>
              </a:rPr>
              <a:t>F</a:t>
            </a:r>
            <a:r>
              <a:rPr lang="en-US" altLang="zh-CN" sz="7200" dirty="0">
                <a:ln>
                  <a:solidFill>
                    <a:srgbClr val="267A63"/>
                  </a:solidFill>
                </a:ln>
                <a:noFill/>
              </a:rPr>
              <a:t>orest EYE</a:t>
            </a:r>
            <a:endParaRPr lang="en-US" altLang="zh-CN" sz="7200" dirty="0">
              <a:ln>
                <a:solidFill>
                  <a:srgbClr val="267A63"/>
                </a:solidFill>
              </a:ln>
              <a:noFill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0000" y="0"/>
            <a:ext cx="4572000" cy="6858000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7620000" y="0"/>
            <a:ext cx="4572000" cy="6858000"/>
          </a:xfrm>
          <a:prstGeom prst="rect">
            <a:avLst/>
          </a:prstGeom>
          <a:gradFill>
            <a:gsLst>
              <a:gs pos="24000">
                <a:srgbClr val="F1F1F1">
                  <a:alpha val="88000"/>
                </a:srgbClr>
              </a:gs>
              <a:gs pos="100000">
                <a:srgbClr val="F1F1F1">
                  <a:alpha val="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6" name="组合 5"/>
          <p:cNvGrpSpPr/>
          <p:nvPr/>
        </p:nvGrpSpPr>
        <p:grpSpPr>
          <a:xfrm flipH="1">
            <a:off x="11209675" y="476250"/>
            <a:ext cx="299700" cy="230924"/>
            <a:chOff x="197812" y="302476"/>
            <a:chExt cx="299700" cy="230924"/>
          </a:xfrm>
          <a:solidFill>
            <a:srgbClr val="267A63"/>
          </a:solidFill>
        </p:grpSpPr>
        <p:sp>
          <p:nvSpPr>
            <p:cNvPr id="7" name="矩形: 圆角 6"/>
            <p:cNvSpPr/>
            <p:nvPr/>
          </p:nvSpPr>
          <p:spPr>
            <a:xfrm>
              <a:off x="197812" y="302476"/>
              <a:ext cx="299700" cy="29970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8" name="矩形: 圆角 7"/>
            <p:cNvSpPr/>
            <p:nvPr/>
          </p:nvSpPr>
          <p:spPr>
            <a:xfrm>
              <a:off x="197812" y="503430"/>
              <a:ext cx="179820" cy="29970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" name="矩形: 圆角 8"/>
            <p:cNvSpPr/>
            <p:nvPr/>
          </p:nvSpPr>
          <p:spPr>
            <a:xfrm>
              <a:off x="197812" y="402953"/>
              <a:ext cx="239760" cy="29970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0" name="矩形 9"/>
          <p:cNvSpPr/>
          <p:nvPr/>
        </p:nvSpPr>
        <p:spPr>
          <a:xfrm>
            <a:off x="0" y="5594350"/>
            <a:ext cx="9550400" cy="1263650"/>
          </a:xfrm>
          <a:prstGeom prst="rect">
            <a:avLst/>
          </a:prstGeom>
          <a:solidFill>
            <a:srgbClr val="267A6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文本框 10"/>
          <p:cNvSpPr txBox="1"/>
          <p:nvPr/>
        </p:nvSpPr>
        <p:spPr>
          <a:xfrm>
            <a:off x="558165" y="5589856"/>
            <a:ext cx="8439785" cy="13220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8000" dirty="0">
                <a:ln>
                  <a:solidFill>
                    <a:schemeClr val="bg1"/>
                  </a:solidFill>
                </a:ln>
                <a:noFill/>
              </a:rPr>
              <a:t>FOREST EYE</a:t>
            </a:r>
            <a:endParaRPr lang="zh-CN" altLang="en-US" sz="8000" dirty="0">
              <a:ln>
                <a:solidFill>
                  <a:schemeClr val="bg1"/>
                </a:solidFill>
              </a:ln>
              <a:noFill/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590550" y="400050"/>
            <a:ext cx="123825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dirty="0">
                <a:solidFill>
                  <a:srgbClr val="267A63"/>
                </a:solidFill>
              </a:rPr>
              <a:t>TWO</a:t>
            </a:r>
            <a:endParaRPr lang="zh-CN" altLang="en-US" sz="1600" dirty="0">
              <a:solidFill>
                <a:srgbClr val="267A63"/>
              </a:solidFill>
            </a:endParaRPr>
          </a:p>
        </p:txBody>
      </p:sp>
      <p:grpSp>
        <p:nvGrpSpPr>
          <p:cNvPr id="2" name="组合 1"/>
          <p:cNvGrpSpPr/>
          <p:nvPr/>
        </p:nvGrpSpPr>
        <p:grpSpPr>
          <a:xfrm>
            <a:off x="1066800" y="1848485"/>
            <a:ext cx="5615940" cy="1940655"/>
            <a:chOff x="1680" y="2780"/>
            <a:chExt cx="8844" cy="3056"/>
          </a:xfrm>
        </p:grpSpPr>
        <p:sp>
          <p:nvSpPr>
            <p:cNvPr id="18" name="文本框 17"/>
            <p:cNvSpPr txBox="1"/>
            <p:nvPr/>
          </p:nvSpPr>
          <p:spPr>
            <a:xfrm>
              <a:off x="1925" y="2780"/>
              <a:ext cx="2580" cy="189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7200" dirty="0">
                  <a:gradFill>
                    <a:gsLst>
                      <a:gs pos="0">
                        <a:srgbClr val="267A63">
                          <a:alpha val="42000"/>
                        </a:srgbClr>
                      </a:gs>
                      <a:gs pos="84000">
                        <a:srgbClr val="267A63">
                          <a:alpha val="0"/>
                        </a:srgbClr>
                      </a:gs>
                    </a:gsLst>
                    <a:lin ang="5400000" scaled="1"/>
                  </a:gradFill>
                </a:rPr>
                <a:t>02</a:t>
              </a:r>
              <a:endParaRPr lang="zh-CN" altLang="en-US" sz="7200" dirty="0">
                <a:gradFill>
                  <a:gsLst>
                    <a:gs pos="0">
                      <a:srgbClr val="267A63">
                        <a:alpha val="42000"/>
                      </a:srgbClr>
                    </a:gs>
                    <a:gs pos="84000">
                      <a:srgbClr val="267A63">
                        <a:alpha val="0"/>
                      </a:srgbClr>
                    </a:gs>
                  </a:gsLst>
                  <a:lin ang="5400000" scaled="1"/>
                </a:gradFill>
              </a:endParaRPr>
            </a:p>
          </p:txBody>
        </p:sp>
        <p:sp>
          <p:nvSpPr>
            <p:cNvPr id="19" name="文本框 18"/>
            <p:cNvSpPr txBox="1"/>
            <p:nvPr/>
          </p:nvSpPr>
          <p:spPr>
            <a:xfrm>
              <a:off x="1980" y="4879"/>
              <a:ext cx="7840" cy="5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600" spc="100" dirty="0">
                  <a:solidFill>
                    <a:schemeClr val="tx1">
                      <a:alpha val="70000"/>
                    </a:schemeClr>
                  </a:solidFill>
                  <a:latin typeface="+mn-ea"/>
                  <a:sym typeface="+mn-ea"/>
                </a:rPr>
                <a:t>Conceptual and Logical Design</a:t>
              </a:r>
              <a:endParaRPr lang="en-US" altLang="zh-CN" sz="1600" spc="100" dirty="0">
                <a:solidFill>
                  <a:schemeClr val="tx1">
                    <a:alpha val="70000"/>
                  </a:schemeClr>
                </a:solidFill>
                <a:latin typeface="+mn-ea"/>
              </a:endParaRPr>
            </a:p>
          </p:txBody>
        </p:sp>
        <p:sp>
          <p:nvSpPr>
            <p:cNvPr id="20" name="矩形 19"/>
            <p:cNvSpPr/>
            <p:nvPr/>
          </p:nvSpPr>
          <p:spPr>
            <a:xfrm>
              <a:off x="2140" y="5764"/>
              <a:ext cx="794" cy="72"/>
            </a:xfrm>
            <a:prstGeom prst="rect">
              <a:avLst/>
            </a:prstGeom>
            <a:solidFill>
              <a:srgbClr val="267A6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" name="矩形 20"/>
            <p:cNvSpPr/>
            <p:nvPr/>
          </p:nvSpPr>
          <p:spPr>
            <a:xfrm>
              <a:off x="1680" y="4369"/>
              <a:ext cx="8844" cy="451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267A6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22" name="矩形 21"/>
            <p:cNvSpPr/>
            <p:nvPr/>
          </p:nvSpPr>
          <p:spPr>
            <a:xfrm>
              <a:off x="1980" y="4369"/>
              <a:ext cx="4139" cy="7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" name="文本框 22"/>
            <p:cNvSpPr txBox="1"/>
            <p:nvPr/>
          </p:nvSpPr>
          <p:spPr>
            <a:xfrm>
              <a:off x="1913" y="3622"/>
              <a:ext cx="6918" cy="12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zh-CN" altLang="en-US" sz="4400" dirty="0">
                  <a:latin typeface="+mj-ea"/>
                  <a:ea typeface="+mj-ea"/>
                </a:rPr>
                <a:t>概念与逻辑设计</a:t>
              </a:r>
              <a:endParaRPr lang="zh-CN" altLang="en-US" sz="4400" dirty="0">
                <a:latin typeface="+mj-ea"/>
                <a:ea typeface="+mj-ea"/>
              </a:endParaRPr>
            </a:p>
          </p:txBody>
        </p:sp>
      </p:grpSp>
      <p:grpSp>
        <p:nvGrpSpPr>
          <p:cNvPr id="28" name="组合 27"/>
          <p:cNvGrpSpPr/>
          <p:nvPr/>
        </p:nvGrpSpPr>
        <p:grpSpPr>
          <a:xfrm>
            <a:off x="10920095" y="5972175"/>
            <a:ext cx="1140460" cy="740410"/>
            <a:chOff x="16824" y="9160"/>
            <a:chExt cx="1796" cy="1166"/>
          </a:xfrm>
        </p:grpSpPr>
        <p:sp>
          <p:nvSpPr>
            <p:cNvPr id="29" name="椭圆 28"/>
            <p:cNvSpPr/>
            <p:nvPr/>
          </p:nvSpPr>
          <p:spPr>
            <a:xfrm>
              <a:off x="17325" y="9160"/>
              <a:ext cx="780" cy="780"/>
            </a:xfrm>
            <a:prstGeom prst="ellipse">
              <a:avLst/>
            </a:prstGeom>
            <a:noFill/>
            <a:ln>
              <a:solidFill>
                <a:srgbClr val="267A6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pic>
          <p:nvPicPr>
            <p:cNvPr id="30" name="图片 40" descr="森林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7391" y="9214"/>
              <a:ext cx="663" cy="663"/>
            </a:xfrm>
            <a:prstGeom prst="rect">
              <a:avLst/>
            </a:prstGeom>
          </p:spPr>
        </p:pic>
        <p:sp>
          <p:nvSpPr>
            <p:cNvPr id="31" name="文本框 30"/>
            <p:cNvSpPr txBox="1"/>
            <p:nvPr/>
          </p:nvSpPr>
          <p:spPr>
            <a:xfrm>
              <a:off x="16824" y="9940"/>
              <a:ext cx="1797" cy="386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 algn="ctr"/>
              <a:r>
                <a:rPr lang="zh-CN" altLang="en-US" sz="1000" dirty="0">
                  <a:solidFill>
                    <a:srgbClr val="267A63"/>
                  </a:solidFill>
                  <a:latin typeface="+mj-ea"/>
                  <a:ea typeface="+mj-ea"/>
                  <a:sym typeface="+mn-ea"/>
                </a:rPr>
                <a:t>林上鹰眼</a:t>
              </a:r>
              <a:endParaRPr lang="zh-CN" altLang="en-US" sz="1000" dirty="0">
                <a:solidFill>
                  <a:srgbClr val="267A63"/>
                </a:solidFill>
                <a:latin typeface="+mj-ea"/>
                <a:ea typeface="+mj-ea"/>
                <a:sym typeface="+mn-ea"/>
              </a:endParaRPr>
            </a:p>
          </p:txBody>
        </p:sp>
      </p:grp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组合 8"/>
          <p:cNvGrpSpPr/>
          <p:nvPr/>
        </p:nvGrpSpPr>
        <p:grpSpPr>
          <a:xfrm flipH="1">
            <a:off x="11209675" y="476250"/>
            <a:ext cx="299700" cy="230924"/>
            <a:chOff x="197812" y="302476"/>
            <a:chExt cx="299700" cy="230924"/>
          </a:xfrm>
          <a:solidFill>
            <a:srgbClr val="267A63"/>
          </a:solidFill>
        </p:grpSpPr>
        <p:sp>
          <p:nvSpPr>
            <p:cNvPr id="10" name="矩形: 圆角 9"/>
            <p:cNvSpPr/>
            <p:nvPr/>
          </p:nvSpPr>
          <p:spPr>
            <a:xfrm>
              <a:off x="197812" y="302476"/>
              <a:ext cx="299700" cy="29970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1" name="矩形: 圆角 10"/>
            <p:cNvSpPr/>
            <p:nvPr/>
          </p:nvSpPr>
          <p:spPr>
            <a:xfrm>
              <a:off x="197812" y="503430"/>
              <a:ext cx="179820" cy="29970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" name="矩形: 圆角 11"/>
            <p:cNvSpPr/>
            <p:nvPr/>
          </p:nvSpPr>
          <p:spPr>
            <a:xfrm>
              <a:off x="197812" y="402953"/>
              <a:ext cx="239760" cy="29970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3" name="矩形 12"/>
          <p:cNvSpPr/>
          <p:nvPr/>
        </p:nvSpPr>
        <p:spPr>
          <a:xfrm>
            <a:off x="0" y="6781290"/>
            <a:ext cx="12192000" cy="76710"/>
          </a:xfrm>
          <a:prstGeom prst="rect">
            <a:avLst/>
          </a:prstGeom>
          <a:solidFill>
            <a:srgbClr val="267A6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64" name="组合 63"/>
          <p:cNvGrpSpPr/>
          <p:nvPr/>
        </p:nvGrpSpPr>
        <p:grpSpPr>
          <a:xfrm>
            <a:off x="426085" y="395605"/>
            <a:ext cx="5584190" cy="777240"/>
            <a:chOff x="671" y="623"/>
            <a:chExt cx="8794" cy="1224"/>
          </a:xfrm>
        </p:grpSpPr>
        <p:grpSp>
          <p:nvGrpSpPr>
            <p:cNvPr id="65" name="组合 64"/>
            <p:cNvGrpSpPr/>
            <p:nvPr/>
          </p:nvGrpSpPr>
          <p:grpSpPr>
            <a:xfrm>
              <a:off x="671" y="675"/>
              <a:ext cx="8794" cy="1172"/>
              <a:chOff x="671" y="675"/>
              <a:chExt cx="8794" cy="1172"/>
            </a:xfrm>
          </p:grpSpPr>
          <p:grpSp>
            <p:nvGrpSpPr>
              <p:cNvPr id="68" name="组合 67"/>
              <p:cNvGrpSpPr/>
              <p:nvPr/>
            </p:nvGrpSpPr>
            <p:grpSpPr>
              <a:xfrm rot="0">
                <a:off x="1163" y="675"/>
                <a:ext cx="8302" cy="1159"/>
                <a:chOff x="1163" y="675"/>
                <a:chExt cx="8302" cy="1159"/>
              </a:xfrm>
            </p:grpSpPr>
            <p:sp>
              <p:nvSpPr>
                <p:cNvPr id="75" name="文本框 74"/>
                <p:cNvSpPr txBox="1"/>
                <p:nvPr/>
              </p:nvSpPr>
              <p:spPr>
                <a:xfrm>
                  <a:off x="2155" y="1303"/>
                  <a:ext cx="7310" cy="5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p>
                  <a:pPr algn="l"/>
                  <a:r>
                    <a:rPr lang="en-US" altLang="zh-CN" sz="1600" dirty="0">
                      <a:solidFill>
                        <a:srgbClr val="10705A"/>
                      </a:solidFill>
                      <a:latin typeface="+mj-ea"/>
                      <a:ea typeface="+mj-ea"/>
                    </a:rPr>
                    <a:t>2.1 </a:t>
                  </a:r>
                  <a:r>
                    <a:rPr lang="zh-CN" altLang="en-US" sz="1600" dirty="0">
                      <a:solidFill>
                        <a:srgbClr val="10705A"/>
                      </a:solidFill>
                      <a:latin typeface="+mj-ea"/>
                      <a:ea typeface="+mj-ea"/>
                    </a:rPr>
                    <a:t>概念设计</a:t>
                  </a:r>
                  <a:r>
                    <a:rPr lang="en-US" altLang="zh-CN" sz="1600" dirty="0">
                      <a:solidFill>
                        <a:srgbClr val="10705A"/>
                      </a:solidFill>
                      <a:latin typeface="+mj-ea"/>
                      <a:ea typeface="+mj-ea"/>
                    </a:rPr>
                    <a:t>--</a:t>
                  </a:r>
                  <a:r>
                    <a:rPr lang="zh-CN" altLang="en-US" sz="1600" dirty="0">
                      <a:solidFill>
                        <a:srgbClr val="10705A"/>
                      </a:solidFill>
                      <a:latin typeface="+mj-ea"/>
                      <a:ea typeface="+mj-ea"/>
                    </a:rPr>
                    <a:t>实体</a:t>
                  </a:r>
                  <a:endParaRPr lang="zh-CN" altLang="en-US" sz="1600" dirty="0">
                    <a:solidFill>
                      <a:srgbClr val="10705A"/>
                    </a:solidFill>
                    <a:latin typeface="+mj-ea"/>
                    <a:ea typeface="+mj-ea"/>
                  </a:endParaRPr>
                </a:p>
              </p:txBody>
            </p:sp>
            <p:grpSp>
              <p:nvGrpSpPr>
                <p:cNvPr id="84" name="组合 83"/>
                <p:cNvGrpSpPr/>
                <p:nvPr/>
              </p:nvGrpSpPr>
              <p:grpSpPr>
                <a:xfrm>
                  <a:off x="1163" y="675"/>
                  <a:ext cx="780" cy="780"/>
                  <a:chOff x="17325" y="9160"/>
                  <a:chExt cx="780" cy="780"/>
                </a:xfrm>
              </p:grpSpPr>
              <p:sp>
                <p:nvSpPr>
                  <p:cNvPr id="85" name="椭圆 84"/>
                  <p:cNvSpPr/>
                  <p:nvPr/>
                </p:nvSpPr>
                <p:spPr>
                  <a:xfrm>
                    <a:off x="17325" y="9160"/>
                    <a:ext cx="780" cy="780"/>
                  </a:xfrm>
                  <a:prstGeom prst="ellipse">
                    <a:avLst/>
                  </a:prstGeom>
                  <a:noFill/>
                  <a:ln>
                    <a:solidFill>
                      <a:srgbClr val="267A63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p>
                    <a:pPr algn="ctr"/>
                    <a:endParaRPr lang="zh-CN" altLang="en-US"/>
                  </a:p>
                </p:txBody>
              </p:sp>
              <p:pic>
                <p:nvPicPr>
                  <p:cNvPr id="86" name="图片 85" descr="森林"/>
                  <p:cNvPicPr>
                    <a:picLocks noChangeAspect="1"/>
                  </p:cNvPicPr>
                  <p:nvPr/>
                </p:nvPicPr>
                <p:blipFill>
                  <a:blip r:embed="rId1">
                    <a:extLst>
                      <a:ext uri="{96DAC541-7B7A-43D3-8B79-37D633B846F1}">
                        <asvg:svgBlip xmlns:asvg="http://schemas.microsoft.com/office/drawing/2016/SVG/main" r:embed="rId2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17391" y="9214"/>
                    <a:ext cx="663" cy="663"/>
                  </a:xfrm>
                  <a:prstGeom prst="rect">
                    <a:avLst/>
                  </a:prstGeom>
                </p:spPr>
              </p:pic>
            </p:grpSp>
          </p:grpSp>
          <p:sp>
            <p:nvSpPr>
              <p:cNvPr id="87" name="文本框 86"/>
              <p:cNvSpPr txBox="1"/>
              <p:nvPr/>
            </p:nvSpPr>
            <p:spPr>
              <a:xfrm>
                <a:off x="671" y="1461"/>
                <a:ext cx="1797" cy="386"/>
              </a:xfrm>
              <a:prstGeom prst="rect">
                <a:avLst/>
              </a:prstGeom>
              <a:noFill/>
            </p:spPr>
            <p:txBody>
              <a:bodyPr wrap="square" rtlCol="0" anchor="t">
                <a:spAutoFit/>
              </a:bodyPr>
              <a:p>
                <a:pPr algn="ctr"/>
                <a:r>
                  <a:rPr lang="zh-CN" altLang="en-US" sz="1000" dirty="0">
                    <a:solidFill>
                      <a:srgbClr val="267A63"/>
                    </a:solidFill>
                    <a:latin typeface="+mj-ea"/>
                    <a:ea typeface="+mj-ea"/>
                    <a:sym typeface="+mn-ea"/>
                  </a:rPr>
                  <a:t>林上鹰眼</a:t>
                </a:r>
                <a:endParaRPr lang="zh-CN" altLang="en-US" sz="1000" dirty="0">
                  <a:solidFill>
                    <a:srgbClr val="267A63"/>
                  </a:solidFill>
                  <a:latin typeface="+mj-ea"/>
                  <a:ea typeface="+mj-ea"/>
                  <a:sym typeface="+mn-ea"/>
                </a:endParaRPr>
              </a:p>
            </p:txBody>
          </p:sp>
        </p:grpSp>
        <p:sp>
          <p:nvSpPr>
            <p:cNvPr id="88" name="文本框 87"/>
            <p:cNvSpPr txBox="1"/>
            <p:nvPr/>
          </p:nvSpPr>
          <p:spPr>
            <a:xfrm>
              <a:off x="2115" y="623"/>
              <a:ext cx="3875" cy="72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l"/>
              <a:r>
                <a:rPr lang="zh-CN" altLang="en-US" sz="2400" dirty="0">
                  <a:latin typeface="+mj-ea"/>
                  <a:ea typeface="+mj-ea"/>
                </a:rPr>
                <a:t>概念与逻辑设计</a:t>
              </a:r>
              <a:endParaRPr lang="zh-CN" altLang="en-US" sz="2400" dirty="0">
                <a:latin typeface="+mj-ea"/>
                <a:ea typeface="+mj-ea"/>
              </a:endParaRPr>
            </a:p>
          </p:txBody>
        </p:sp>
      </p:grpSp>
      <p:cxnSp>
        <p:nvCxnSpPr>
          <p:cNvPr id="141" name="直接箭头连接符 140"/>
          <p:cNvCxnSpPr>
            <a:endCxn id="26" idx="0"/>
          </p:cNvCxnSpPr>
          <p:nvPr>
            <p:custDataLst>
              <p:tags r:id="rId3"/>
            </p:custDataLst>
          </p:nvPr>
        </p:nvCxnSpPr>
        <p:spPr>
          <a:xfrm flipH="1">
            <a:off x="4050665" y="4627880"/>
            <a:ext cx="935990" cy="454025"/>
          </a:xfrm>
          <a:prstGeom prst="straightConnector1">
            <a:avLst/>
          </a:prstGeom>
          <a:ln w="53975" cmpd="sng">
            <a:solidFill>
              <a:srgbClr val="10705A"/>
            </a:solidFill>
            <a:prstDash val="solid"/>
            <a:tailEnd type="triangle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187" name="直接箭头连接符 186"/>
          <p:cNvCxnSpPr>
            <a:endCxn id="76" idx="2"/>
          </p:cNvCxnSpPr>
          <p:nvPr>
            <p:custDataLst>
              <p:tags r:id="rId4"/>
            </p:custDataLst>
          </p:nvPr>
        </p:nvCxnSpPr>
        <p:spPr>
          <a:xfrm flipH="1" flipV="1">
            <a:off x="4050665" y="1980565"/>
            <a:ext cx="1235710" cy="881380"/>
          </a:xfrm>
          <a:prstGeom prst="straightConnector1">
            <a:avLst/>
          </a:prstGeom>
          <a:ln w="53975" cmpd="sng">
            <a:solidFill>
              <a:srgbClr val="10705A"/>
            </a:solidFill>
            <a:prstDash val="solid"/>
            <a:tailEnd type="triangle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188" name="直接箭头连接符 187"/>
          <p:cNvCxnSpPr>
            <a:endCxn id="77" idx="2"/>
          </p:cNvCxnSpPr>
          <p:nvPr>
            <p:custDataLst>
              <p:tags r:id="rId5"/>
            </p:custDataLst>
          </p:nvPr>
        </p:nvCxnSpPr>
        <p:spPr>
          <a:xfrm flipV="1">
            <a:off x="6734175" y="1939925"/>
            <a:ext cx="1174115" cy="931545"/>
          </a:xfrm>
          <a:prstGeom prst="straightConnector1">
            <a:avLst/>
          </a:prstGeom>
          <a:ln w="53975" cmpd="sng">
            <a:solidFill>
              <a:srgbClr val="10705A"/>
            </a:solidFill>
            <a:prstDash val="solid"/>
            <a:tailEnd type="triangle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189" name="直接箭头连接符 188"/>
          <p:cNvCxnSpPr>
            <a:endCxn id="30" idx="0"/>
          </p:cNvCxnSpPr>
          <p:nvPr>
            <p:custDataLst>
              <p:tags r:id="rId6"/>
            </p:custDataLst>
          </p:nvPr>
        </p:nvCxnSpPr>
        <p:spPr>
          <a:xfrm>
            <a:off x="6782435" y="4421505"/>
            <a:ext cx="1005840" cy="720725"/>
          </a:xfrm>
          <a:prstGeom prst="straightConnector1">
            <a:avLst/>
          </a:prstGeom>
          <a:ln w="53975" cmpd="sng">
            <a:solidFill>
              <a:srgbClr val="10705A"/>
            </a:solidFill>
            <a:prstDash val="solid"/>
            <a:tailEnd type="triangle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127" name="圆: 空心 13"/>
          <p:cNvSpPr/>
          <p:nvPr>
            <p:custDataLst>
              <p:tags r:id="rId7"/>
            </p:custDataLst>
          </p:nvPr>
        </p:nvSpPr>
        <p:spPr>
          <a:xfrm>
            <a:off x="4483100" y="2459355"/>
            <a:ext cx="2849245" cy="2691765"/>
          </a:xfrm>
          <a:prstGeom prst="donut">
            <a:avLst>
              <a:gd name="adj" fmla="val 13437"/>
            </a:avLst>
          </a:prstGeom>
          <a:blipFill dpi="0" rotWithShape="1">
            <a:blip r:embed="rId8"/>
            <a:srcRect/>
            <a:tile tx="0" ty="63500" sx="100000" sy="100000" flip="none" algn="b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pic>
        <p:nvPicPr>
          <p:cNvPr id="3" name="http://photo-static-api.fotomore.com/creative/vcg/400/new/VCG41N1223953565.jpg?uid=386&amp;timestamp=1716303454&amp;sign=8960c2a852c4e53f0f4dfee21f96b678" descr="微笑的胡子商人的肖像显示姿态冷静。3D插图卡通站着的人在西装与拇指向上的姿势，孤立在白色的背景。"/>
          <p:cNvPicPr>
            <a:picLocks noChangeAspect="1"/>
          </p:cNvPicPr>
          <p:nvPr>
            <p:custDataLst>
              <p:tags r:id="rId9"/>
            </p:custDataLst>
          </p:nvPr>
        </p:nvPicPr>
        <p:blipFill>
          <a:blip r:embed="rId10">
            <a:clrChange>
              <a:clrFrom>
                <a:srgbClr val="FFFFFF">
                  <a:alpha val="100000"/>
                </a:srgbClr>
              </a:clrFrom>
              <a:clrTo>
                <a:srgbClr val="FFFFFF">
                  <a:alpha val="100000"/>
                  <a:alpha val="0"/>
                </a:srgbClr>
              </a:clrTo>
            </a:clrChange>
          </a:blip>
          <a:srcRect l="25681" t="6250" r="27010" b="46870"/>
          <a:stretch>
            <a:fillRect/>
          </a:stretch>
        </p:blipFill>
        <p:spPr>
          <a:xfrm>
            <a:off x="4443730" y="2044700"/>
            <a:ext cx="2860040" cy="3124835"/>
          </a:xfrm>
          <a:prstGeom prst="rect">
            <a:avLst/>
          </a:prstGeom>
        </p:spPr>
      </p:pic>
      <p:grpSp>
        <p:nvGrpSpPr>
          <p:cNvPr id="33" name="组合 32"/>
          <p:cNvGrpSpPr/>
          <p:nvPr/>
        </p:nvGrpSpPr>
        <p:grpSpPr>
          <a:xfrm rot="0">
            <a:off x="5393055" y="5349875"/>
            <a:ext cx="1063625" cy="315595"/>
            <a:chOff x="703183" y="5985866"/>
            <a:chExt cx="1063860" cy="315908"/>
          </a:xfrm>
        </p:grpSpPr>
        <p:grpSp>
          <p:nvGrpSpPr>
            <p:cNvPr id="34" name="组合 33"/>
            <p:cNvGrpSpPr/>
            <p:nvPr/>
          </p:nvGrpSpPr>
          <p:grpSpPr>
            <a:xfrm>
              <a:off x="703183" y="5985866"/>
              <a:ext cx="315910" cy="315908"/>
              <a:chOff x="739217" y="5963346"/>
              <a:chExt cx="315910" cy="315908"/>
            </a:xfrm>
          </p:grpSpPr>
          <p:grpSp>
            <p:nvGrpSpPr>
              <p:cNvPr id="51" name="组合 50"/>
              <p:cNvGrpSpPr/>
              <p:nvPr/>
            </p:nvGrpSpPr>
            <p:grpSpPr>
              <a:xfrm>
                <a:off x="842533" y="6066575"/>
                <a:ext cx="109276" cy="109448"/>
                <a:chOff x="682669" y="10107210"/>
                <a:chExt cx="300000" cy="300469"/>
              </a:xfrm>
            </p:grpSpPr>
            <p:sp>
              <p:nvSpPr>
                <p:cNvPr id="53" name="任意多边形: 形状 52"/>
                <p:cNvSpPr/>
                <p:nvPr/>
              </p:nvSpPr>
              <p:spPr>
                <a:xfrm>
                  <a:off x="682669" y="10107210"/>
                  <a:ext cx="286666" cy="293268"/>
                </a:xfrm>
                <a:custGeom>
                  <a:avLst/>
                  <a:gdLst>
                    <a:gd name="connsiteX0" fmla="*/ 202500 w 286666"/>
                    <a:gd name="connsiteY0" fmla="*/ 292969 h 293268"/>
                    <a:gd name="connsiteX1" fmla="*/ 52500 w 286666"/>
                    <a:gd name="connsiteY1" fmla="*/ 240469 h 293268"/>
                    <a:gd name="connsiteX2" fmla="*/ 0 w 286666"/>
                    <a:gd name="connsiteY2" fmla="*/ 469 h 293268"/>
                    <a:gd name="connsiteX3" fmla="*/ 240000 w 286666"/>
                    <a:gd name="connsiteY3" fmla="*/ 37969 h 293268"/>
                    <a:gd name="connsiteX4" fmla="*/ 285000 w 286666"/>
                    <a:gd name="connsiteY4" fmla="*/ 210469 h 29326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86666" h="293268">
                      <a:moveTo>
                        <a:pt x="202500" y="292969"/>
                      </a:moveTo>
                      <a:cubicBezTo>
                        <a:pt x="202500" y="292969"/>
                        <a:pt x="105000" y="300469"/>
                        <a:pt x="52500" y="240469"/>
                      </a:cubicBezTo>
                      <a:cubicBezTo>
                        <a:pt x="0" y="180469"/>
                        <a:pt x="0" y="469"/>
                        <a:pt x="0" y="469"/>
                      </a:cubicBezTo>
                      <a:cubicBezTo>
                        <a:pt x="0" y="469"/>
                        <a:pt x="180000" y="-7031"/>
                        <a:pt x="240000" y="37969"/>
                      </a:cubicBezTo>
                      <a:cubicBezTo>
                        <a:pt x="300000" y="82969"/>
                        <a:pt x="285000" y="210469"/>
                        <a:pt x="285000" y="210469"/>
                      </a:cubicBezTo>
                    </a:path>
                  </a:pathLst>
                </a:custGeom>
                <a:noFill/>
                <a:ln w="9525" cap="rnd">
                  <a:solidFill>
                    <a:srgbClr val="267A63"/>
                  </a:solidFill>
                  <a:prstDash val="solid"/>
                  <a:round/>
                </a:ln>
              </p:spPr>
              <p:txBody>
                <a:bodyPr rtlCol="0" anchor="ctr"/>
                <a:p>
                  <a:endParaRPr lang="zh-CN" altLang="en-US"/>
                </a:p>
              </p:txBody>
            </p:sp>
            <p:sp>
              <p:nvSpPr>
                <p:cNvPr id="54" name="任意多边形: 形状 53"/>
                <p:cNvSpPr/>
                <p:nvPr/>
              </p:nvSpPr>
              <p:spPr>
                <a:xfrm>
                  <a:off x="772669" y="10175179"/>
                  <a:ext cx="210000" cy="232500"/>
                </a:xfrm>
                <a:custGeom>
                  <a:avLst/>
                  <a:gdLst>
                    <a:gd name="connsiteX0" fmla="*/ 210000 w 210000"/>
                    <a:gd name="connsiteY0" fmla="*/ 232500 h 232500"/>
                    <a:gd name="connsiteX1" fmla="*/ 75000 w 210000"/>
                    <a:gd name="connsiteY1" fmla="*/ 112500 h 232500"/>
                    <a:gd name="connsiteX2" fmla="*/ 0 w 210000"/>
                    <a:gd name="connsiteY2" fmla="*/ 0 h 2325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210000" h="232500">
                      <a:moveTo>
                        <a:pt x="210000" y="232500"/>
                      </a:moveTo>
                      <a:cubicBezTo>
                        <a:pt x="210000" y="232500"/>
                        <a:pt x="126155" y="169136"/>
                        <a:pt x="75000" y="112500"/>
                      </a:cubicBezTo>
                      <a:cubicBezTo>
                        <a:pt x="23845" y="55864"/>
                        <a:pt x="0" y="0"/>
                        <a:pt x="0" y="0"/>
                      </a:cubicBezTo>
                    </a:path>
                  </a:pathLst>
                </a:custGeom>
                <a:noFill/>
                <a:ln w="9525" cap="rnd">
                  <a:solidFill>
                    <a:srgbClr val="267A63"/>
                  </a:solidFill>
                  <a:prstDash val="solid"/>
                  <a:round/>
                </a:ln>
              </p:spPr>
              <p:txBody>
                <a:bodyPr rtlCol="0" anchor="ctr"/>
                <a:p>
                  <a:endParaRPr lang="zh-CN" altLang="en-US"/>
                </a:p>
              </p:txBody>
            </p:sp>
            <p:sp>
              <p:nvSpPr>
                <p:cNvPr id="55" name="任意多边形: 形状 54"/>
                <p:cNvSpPr/>
                <p:nvPr/>
              </p:nvSpPr>
              <p:spPr>
                <a:xfrm>
                  <a:off x="847669" y="10190179"/>
                  <a:ext cx="7500" cy="97500"/>
                </a:xfrm>
                <a:custGeom>
                  <a:avLst/>
                  <a:gdLst>
                    <a:gd name="connsiteX0" fmla="*/ 0 w 7500"/>
                    <a:gd name="connsiteY0" fmla="*/ 97500 h 97500"/>
                    <a:gd name="connsiteX1" fmla="*/ 7500 w 7500"/>
                    <a:gd name="connsiteY1" fmla="*/ 0 h 975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7500" h="97500">
                      <a:moveTo>
                        <a:pt x="0" y="97500"/>
                      </a:moveTo>
                      <a:lnTo>
                        <a:pt x="7500" y="0"/>
                      </a:lnTo>
                    </a:path>
                  </a:pathLst>
                </a:custGeom>
                <a:noFill/>
                <a:ln w="9525" cap="rnd">
                  <a:solidFill>
                    <a:srgbClr val="267A63"/>
                  </a:solidFill>
                  <a:prstDash val="solid"/>
                  <a:round/>
                </a:ln>
              </p:spPr>
              <p:txBody>
                <a:bodyPr rtlCol="0" anchor="ctr"/>
                <a:p>
                  <a:endParaRPr lang="zh-CN" altLang="en-US"/>
                </a:p>
              </p:txBody>
            </p:sp>
            <p:sp>
              <p:nvSpPr>
                <p:cNvPr id="56" name="任意多边形: 形状 55"/>
                <p:cNvSpPr/>
                <p:nvPr/>
              </p:nvSpPr>
              <p:spPr>
                <a:xfrm>
                  <a:off x="772669" y="10280179"/>
                  <a:ext cx="75000" cy="7500"/>
                </a:xfrm>
                <a:custGeom>
                  <a:avLst/>
                  <a:gdLst>
                    <a:gd name="connsiteX0" fmla="*/ 75000 w 75000"/>
                    <a:gd name="connsiteY0" fmla="*/ 7500 h 7500"/>
                    <a:gd name="connsiteX1" fmla="*/ 0 w 75000"/>
                    <a:gd name="connsiteY1" fmla="*/ 0 h 75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75000" h="7500">
                      <a:moveTo>
                        <a:pt x="75000" y="7500"/>
                      </a:moveTo>
                      <a:lnTo>
                        <a:pt x="0" y="0"/>
                      </a:lnTo>
                    </a:path>
                  </a:pathLst>
                </a:custGeom>
                <a:noFill/>
                <a:ln w="9525" cap="rnd">
                  <a:solidFill>
                    <a:srgbClr val="267A63"/>
                  </a:solidFill>
                  <a:prstDash val="solid"/>
                  <a:round/>
                </a:ln>
              </p:spPr>
              <p:txBody>
                <a:bodyPr rtlCol="0" anchor="ctr"/>
                <a:p>
                  <a:endParaRPr lang="zh-CN" altLang="en-US"/>
                </a:p>
              </p:txBody>
            </p:sp>
          </p:grpSp>
          <p:sp>
            <p:nvSpPr>
              <p:cNvPr id="52" name="椭圆 51"/>
              <p:cNvSpPr/>
              <p:nvPr/>
            </p:nvSpPr>
            <p:spPr>
              <a:xfrm>
                <a:off x="739217" y="5963346"/>
                <a:ext cx="315910" cy="315908"/>
              </a:xfrm>
              <a:prstGeom prst="ellipse">
                <a:avLst/>
              </a:prstGeom>
              <a:noFill/>
              <a:ln w="9525">
                <a:solidFill>
                  <a:srgbClr val="267A63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/>
              </a:p>
            </p:txBody>
          </p:sp>
        </p:grpSp>
        <p:grpSp>
          <p:nvGrpSpPr>
            <p:cNvPr id="35" name="组合 34"/>
            <p:cNvGrpSpPr/>
            <p:nvPr/>
          </p:nvGrpSpPr>
          <p:grpSpPr>
            <a:xfrm>
              <a:off x="1077158" y="5985866"/>
              <a:ext cx="315910" cy="315908"/>
              <a:chOff x="1207780" y="5963346"/>
              <a:chExt cx="315910" cy="315908"/>
            </a:xfrm>
          </p:grpSpPr>
          <p:grpSp>
            <p:nvGrpSpPr>
              <p:cNvPr id="44" name="组合 43"/>
              <p:cNvGrpSpPr/>
              <p:nvPr/>
            </p:nvGrpSpPr>
            <p:grpSpPr>
              <a:xfrm>
                <a:off x="1300678" y="6060299"/>
                <a:ext cx="130112" cy="122002"/>
                <a:chOff x="640466" y="8795245"/>
                <a:chExt cx="357195" cy="334933"/>
              </a:xfrm>
            </p:grpSpPr>
            <p:sp>
              <p:nvSpPr>
                <p:cNvPr id="46" name="任意多边形: 形状 45"/>
                <p:cNvSpPr/>
                <p:nvPr/>
              </p:nvSpPr>
              <p:spPr>
                <a:xfrm rot="19017823">
                  <a:off x="680483" y="8798546"/>
                  <a:ext cx="251550" cy="309600"/>
                </a:xfrm>
                <a:custGeom>
                  <a:avLst/>
                  <a:gdLst>
                    <a:gd name="connsiteX0" fmla="*/ 251550 w 251550"/>
                    <a:gd name="connsiteY0" fmla="*/ 192327 h 309600"/>
                    <a:gd name="connsiteX1" fmla="*/ 125775 w 251550"/>
                    <a:gd name="connsiteY1" fmla="*/ 309600 h 309600"/>
                    <a:gd name="connsiteX2" fmla="*/ 0 w 251550"/>
                    <a:gd name="connsiteY2" fmla="*/ 192327 h 309600"/>
                    <a:gd name="connsiteX3" fmla="*/ 125775 w 251550"/>
                    <a:gd name="connsiteY3" fmla="*/ 0 h 309600"/>
                    <a:gd name="connsiteX4" fmla="*/ 251550 w 251550"/>
                    <a:gd name="connsiteY4" fmla="*/ 192327 h 3096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51550" h="309600">
                      <a:moveTo>
                        <a:pt x="251550" y="192327"/>
                      </a:moveTo>
                      <a:cubicBezTo>
                        <a:pt x="251550" y="257095"/>
                        <a:pt x="195239" y="309600"/>
                        <a:pt x="125775" y="309600"/>
                      </a:cubicBezTo>
                      <a:cubicBezTo>
                        <a:pt x="56311" y="309600"/>
                        <a:pt x="0" y="257095"/>
                        <a:pt x="0" y="192327"/>
                      </a:cubicBezTo>
                      <a:cubicBezTo>
                        <a:pt x="0" y="127559"/>
                        <a:pt x="125775" y="0"/>
                        <a:pt x="125775" y="0"/>
                      </a:cubicBezTo>
                      <a:cubicBezTo>
                        <a:pt x="125775" y="0"/>
                        <a:pt x="251550" y="127559"/>
                        <a:pt x="251550" y="192327"/>
                      </a:cubicBezTo>
                      <a:close/>
                    </a:path>
                  </a:pathLst>
                </a:custGeom>
                <a:noFill/>
                <a:ln w="9525" cap="flat">
                  <a:solidFill>
                    <a:srgbClr val="267A63"/>
                  </a:solidFill>
                  <a:prstDash val="solid"/>
                  <a:round/>
                </a:ln>
              </p:spPr>
              <p:txBody>
                <a:bodyPr rtlCol="0" anchor="ctr"/>
                <a:p>
                  <a:endParaRPr lang="zh-CN" altLang="en-US"/>
                </a:p>
              </p:txBody>
            </p:sp>
            <p:sp>
              <p:nvSpPr>
                <p:cNvPr id="47" name="任意多边形: 形状 46"/>
                <p:cNvSpPr/>
                <p:nvPr/>
              </p:nvSpPr>
              <p:spPr>
                <a:xfrm rot="19017823">
                  <a:off x="804956" y="8795245"/>
                  <a:ext cx="9675" cy="309600"/>
                </a:xfrm>
                <a:custGeom>
                  <a:avLst/>
                  <a:gdLst>
                    <a:gd name="connsiteX0" fmla="*/ 0 w 9675"/>
                    <a:gd name="connsiteY0" fmla="*/ 0 h 309600"/>
                    <a:gd name="connsiteX1" fmla="*/ 0 w 9675"/>
                    <a:gd name="connsiteY1" fmla="*/ 309600 h 3096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9675" h="309600">
                      <a:moveTo>
                        <a:pt x="0" y="0"/>
                      </a:moveTo>
                      <a:lnTo>
                        <a:pt x="0" y="309600"/>
                      </a:lnTo>
                    </a:path>
                  </a:pathLst>
                </a:custGeom>
                <a:noFill/>
                <a:ln w="9525" cap="rnd">
                  <a:solidFill>
                    <a:srgbClr val="267A63"/>
                  </a:solidFill>
                  <a:prstDash val="solid"/>
                  <a:round/>
                </a:ln>
              </p:spPr>
              <p:txBody>
                <a:bodyPr rtlCol="0" anchor="ctr"/>
                <a:p>
                  <a:endParaRPr lang="zh-CN" altLang="en-US"/>
                </a:p>
              </p:txBody>
            </p:sp>
            <p:sp>
              <p:nvSpPr>
                <p:cNvPr id="48" name="任意多边形: 形状 47"/>
                <p:cNvSpPr/>
                <p:nvPr/>
              </p:nvSpPr>
              <p:spPr>
                <a:xfrm rot="19017823">
                  <a:off x="937012" y="9052778"/>
                  <a:ext cx="9675" cy="77400"/>
                </a:xfrm>
                <a:custGeom>
                  <a:avLst/>
                  <a:gdLst>
                    <a:gd name="connsiteX0" fmla="*/ 0 w 9675"/>
                    <a:gd name="connsiteY0" fmla="*/ 0 h 77400"/>
                    <a:gd name="connsiteX1" fmla="*/ 0 w 9675"/>
                    <a:gd name="connsiteY1" fmla="*/ 77400 h 774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9675" h="77400">
                      <a:moveTo>
                        <a:pt x="0" y="0"/>
                      </a:moveTo>
                      <a:lnTo>
                        <a:pt x="0" y="77400"/>
                      </a:lnTo>
                    </a:path>
                  </a:pathLst>
                </a:custGeom>
                <a:noFill/>
                <a:ln w="9525" cap="rnd">
                  <a:solidFill>
                    <a:srgbClr val="267A63"/>
                  </a:solidFill>
                  <a:prstDash val="solid"/>
                  <a:round/>
                </a:ln>
              </p:spPr>
              <p:txBody>
                <a:bodyPr rtlCol="0" anchor="ctr"/>
                <a:p>
                  <a:endParaRPr lang="zh-CN" altLang="en-US"/>
                </a:p>
              </p:txBody>
            </p:sp>
            <p:sp>
              <p:nvSpPr>
                <p:cNvPr id="49" name="任意多边形: 形状 48"/>
                <p:cNvSpPr/>
                <p:nvPr/>
              </p:nvSpPr>
              <p:spPr>
                <a:xfrm rot="19017823">
                  <a:off x="746111" y="8964999"/>
                  <a:ext cx="251550" cy="117272"/>
                </a:xfrm>
                <a:custGeom>
                  <a:avLst/>
                  <a:gdLst>
                    <a:gd name="connsiteX0" fmla="*/ 251550 w 251550"/>
                    <a:gd name="connsiteY0" fmla="*/ 0 h 117272"/>
                    <a:gd name="connsiteX1" fmla="*/ 125775 w 251550"/>
                    <a:gd name="connsiteY1" fmla="*/ 117273 h 117272"/>
                    <a:gd name="connsiteX2" fmla="*/ 0 w 251550"/>
                    <a:gd name="connsiteY2" fmla="*/ 0 h 11727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251550" h="117272">
                      <a:moveTo>
                        <a:pt x="251550" y="0"/>
                      </a:moveTo>
                      <a:cubicBezTo>
                        <a:pt x="251550" y="64768"/>
                        <a:pt x="195239" y="117273"/>
                        <a:pt x="125775" y="117273"/>
                      </a:cubicBezTo>
                      <a:cubicBezTo>
                        <a:pt x="56311" y="117273"/>
                        <a:pt x="0" y="64768"/>
                        <a:pt x="0" y="0"/>
                      </a:cubicBezTo>
                    </a:path>
                  </a:pathLst>
                </a:custGeom>
                <a:noFill/>
                <a:ln w="9525" cap="flat">
                  <a:solidFill>
                    <a:srgbClr val="267A63"/>
                  </a:solidFill>
                  <a:prstDash val="solid"/>
                  <a:round/>
                </a:ln>
              </p:spPr>
              <p:txBody>
                <a:bodyPr rtlCol="0" anchor="ctr"/>
                <a:p>
                  <a:endParaRPr lang="zh-CN" altLang="en-US"/>
                </a:p>
              </p:txBody>
            </p:sp>
            <p:sp>
              <p:nvSpPr>
                <p:cNvPr id="50" name="任意多边形: 形状 49"/>
                <p:cNvSpPr/>
                <p:nvPr/>
              </p:nvSpPr>
              <p:spPr>
                <a:xfrm rot="19017823">
                  <a:off x="640466" y="8814324"/>
                  <a:ext cx="251550" cy="192327"/>
                </a:xfrm>
                <a:custGeom>
                  <a:avLst/>
                  <a:gdLst>
                    <a:gd name="connsiteX0" fmla="*/ 251550 w 251550"/>
                    <a:gd name="connsiteY0" fmla="*/ 192327 h 192327"/>
                    <a:gd name="connsiteX1" fmla="*/ 125775 w 251550"/>
                    <a:gd name="connsiteY1" fmla="*/ 0 h 192327"/>
                    <a:gd name="connsiteX2" fmla="*/ 0 w 251550"/>
                    <a:gd name="connsiteY2" fmla="*/ 192327 h 19232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251550" h="192327">
                      <a:moveTo>
                        <a:pt x="251550" y="192327"/>
                      </a:moveTo>
                      <a:cubicBezTo>
                        <a:pt x="251550" y="127559"/>
                        <a:pt x="125775" y="0"/>
                        <a:pt x="125775" y="0"/>
                      </a:cubicBezTo>
                      <a:cubicBezTo>
                        <a:pt x="125775" y="0"/>
                        <a:pt x="0" y="127559"/>
                        <a:pt x="0" y="192327"/>
                      </a:cubicBezTo>
                    </a:path>
                  </a:pathLst>
                </a:custGeom>
                <a:noFill/>
                <a:ln w="9525" cap="flat">
                  <a:solidFill>
                    <a:srgbClr val="267A63"/>
                  </a:solidFill>
                  <a:prstDash val="solid"/>
                  <a:round/>
                </a:ln>
              </p:spPr>
              <p:txBody>
                <a:bodyPr rtlCol="0" anchor="ctr"/>
                <a:p>
                  <a:endParaRPr lang="zh-CN" altLang="en-US"/>
                </a:p>
              </p:txBody>
            </p:sp>
          </p:grpSp>
          <p:sp>
            <p:nvSpPr>
              <p:cNvPr id="45" name="椭圆 44"/>
              <p:cNvSpPr/>
              <p:nvPr/>
            </p:nvSpPr>
            <p:spPr>
              <a:xfrm>
                <a:off x="1207780" y="5963346"/>
                <a:ext cx="315910" cy="315908"/>
              </a:xfrm>
              <a:prstGeom prst="ellipse">
                <a:avLst/>
              </a:prstGeom>
              <a:noFill/>
              <a:ln w="9525">
                <a:solidFill>
                  <a:srgbClr val="267A63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/>
              </a:p>
            </p:txBody>
          </p:sp>
        </p:grpSp>
        <p:grpSp>
          <p:nvGrpSpPr>
            <p:cNvPr id="36" name="组合 35"/>
            <p:cNvGrpSpPr/>
            <p:nvPr/>
          </p:nvGrpSpPr>
          <p:grpSpPr>
            <a:xfrm>
              <a:off x="1451133" y="5985866"/>
              <a:ext cx="315910" cy="315908"/>
              <a:chOff x="1676343" y="5963346"/>
              <a:chExt cx="315910" cy="315908"/>
            </a:xfrm>
          </p:grpSpPr>
          <p:grpSp>
            <p:nvGrpSpPr>
              <p:cNvPr id="37" name="组合 36"/>
              <p:cNvGrpSpPr/>
              <p:nvPr/>
            </p:nvGrpSpPr>
            <p:grpSpPr>
              <a:xfrm>
                <a:off x="1788512" y="6050861"/>
                <a:ext cx="91570" cy="140876"/>
                <a:chOff x="680286" y="7512214"/>
                <a:chExt cx="251385" cy="386747"/>
              </a:xfrm>
            </p:grpSpPr>
            <p:sp>
              <p:nvSpPr>
                <p:cNvPr id="39" name="任意多边形: 形状 38"/>
                <p:cNvSpPr/>
                <p:nvPr/>
              </p:nvSpPr>
              <p:spPr>
                <a:xfrm rot="19017823">
                  <a:off x="680286" y="7512214"/>
                  <a:ext cx="251385" cy="386747"/>
                </a:xfrm>
                <a:custGeom>
                  <a:avLst/>
                  <a:gdLst>
                    <a:gd name="connsiteX0" fmla="*/ 251386 w 251385"/>
                    <a:gd name="connsiteY0" fmla="*/ 193374 h 386747"/>
                    <a:gd name="connsiteX1" fmla="*/ 125693 w 251385"/>
                    <a:gd name="connsiteY1" fmla="*/ 386748 h 386747"/>
                    <a:gd name="connsiteX2" fmla="*/ 0 w 251385"/>
                    <a:gd name="connsiteY2" fmla="*/ 193374 h 386747"/>
                    <a:gd name="connsiteX3" fmla="*/ 125693 w 251385"/>
                    <a:gd name="connsiteY3" fmla="*/ 0 h 386747"/>
                    <a:gd name="connsiteX4" fmla="*/ 251386 w 251385"/>
                    <a:gd name="connsiteY4" fmla="*/ 193374 h 38674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51385" h="386747">
                      <a:moveTo>
                        <a:pt x="251386" y="193374"/>
                      </a:moveTo>
                      <a:cubicBezTo>
                        <a:pt x="251386" y="329642"/>
                        <a:pt x="125693" y="386748"/>
                        <a:pt x="125693" y="386748"/>
                      </a:cubicBezTo>
                      <a:cubicBezTo>
                        <a:pt x="125693" y="386748"/>
                        <a:pt x="0" y="342030"/>
                        <a:pt x="0" y="193374"/>
                      </a:cubicBezTo>
                      <a:cubicBezTo>
                        <a:pt x="0" y="44718"/>
                        <a:pt x="125693" y="0"/>
                        <a:pt x="125693" y="0"/>
                      </a:cubicBezTo>
                      <a:cubicBezTo>
                        <a:pt x="125693" y="0"/>
                        <a:pt x="251386" y="57106"/>
                        <a:pt x="251386" y="193374"/>
                      </a:cubicBezTo>
                      <a:close/>
                    </a:path>
                  </a:pathLst>
                </a:custGeom>
                <a:noFill/>
                <a:ln w="9525" cap="rnd">
                  <a:solidFill>
                    <a:srgbClr val="267A63"/>
                  </a:solidFill>
                  <a:prstDash val="solid"/>
                  <a:round/>
                </a:ln>
              </p:spPr>
              <p:txBody>
                <a:bodyPr rtlCol="0" anchor="ctr"/>
                <a:p>
                  <a:endParaRPr lang="zh-CN" altLang="en-US"/>
                </a:p>
              </p:txBody>
            </p:sp>
            <p:sp>
              <p:nvSpPr>
                <p:cNvPr id="40" name="任意多边形: 形状 39"/>
                <p:cNvSpPr/>
                <p:nvPr/>
              </p:nvSpPr>
              <p:spPr>
                <a:xfrm rot="19017823">
                  <a:off x="862161" y="7732057"/>
                  <a:ext cx="48343" cy="48343"/>
                </a:xfrm>
                <a:custGeom>
                  <a:avLst/>
                  <a:gdLst>
                    <a:gd name="connsiteX0" fmla="*/ 0 w 48343"/>
                    <a:gd name="connsiteY0" fmla="*/ 48343 h 48343"/>
                    <a:gd name="connsiteX1" fmla="*/ 48343 w 48343"/>
                    <a:gd name="connsiteY1" fmla="*/ 0 h 4834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48343" h="48343">
                      <a:moveTo>
                        <a:pt x="0" y="48343"/>
                      </a:moveTo>
                      <a:lnTo>
                        <a:pt x="48343" y="0"/>
                      </a:lnTo>
                    </a:path>
                  </a:pathLst>
                </a:custGeom>
                <a:noFill/>
                <a:ln w="9525" cap="rnd">
                  <a:solidFill>
                    <a:srgbClr val="267A63"/>
                  </a:solidFill>
                  <a:prstDash val="solid"/>
                  <a:round/>
                </a:ln>
              </p:spPr>
              <p:txBody>
                <a:bodyPr rtlCol="0" anchor="ctr"/>
                <a:p>
                  <a:endParaRPr lang="zh-CN" altLang="en-US"/>
                </a:p>
              </p:txBody>
            </p:sp>
            <p:sp>
              <p:nvSpPr>
                <p:cNvPr id="41" name="任意多边形: 形状 40"/>
                <p:cNvSpPr/>
                <p:nvPr/>
              </p:nvSpPr>
              <p:spPr>
                <a:xfrm rot="19017823">
                  <a:off x="780636" y="7715580"/>
                  <a:ext cx="48343" cy="48343"/>
                </a:xfrm>
                <a:custGeom>
                  <a:avLst/>
                  <a:gdLst>
                    <a:gd name="connsiteX0" fmla="*/ 48343 w 48343"/>
                    <a:gd name="connsiteY0" fmla="*/ 48343 h 48343"/>
                    <a:gd name="connsiteX1" fmla="*/ 0 w 48343"/>
                    <a:gd name="connsiteY1" fmla="*/ 0 h 4834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48343" h="48343">
                      <a:moveTo>
                        <a:pt x="48343" y="48343"/>
                      </a:moveTo>
                      <a:lnTo>
                        <a:pt x="0" y="0"/>
                      </a:lnTo>
                    </a:path>
                  </a:pathLst>
                </a:custGeom>
                <a:noFill/>
                <a:ln w="9525" cap="rnd">
                  <a:solidFill>
                    <a:srgbClr val="267A63"/>
                  </a:solidFill>
                  <a:prstDash val="solid"/>
                  <a:round/>
                </a:ln>
              </p:spPr>
              <p:txBody>
                <a:bodyPr rtlCol="0" anchor="ctr"/>
                <a:p>
                  <a:endParaRPr lang="zh-CN" altLang="en-US"/>
                </a:p>
              </p:txBody>
            </p:sp>
            <p:sp>
              <p:nvSpPr>
                <p:cNvPr id="42" name="任意多边形: 形状 41"/>
                <p:cNvSpPr/>
                <p:nvPr/>
              </p:nvSpPr>
              <p:spPr>
                <a:xfrm rot="19017823">
                  <a:off x="776380" y="7640185"/>
                  <a:ext cx="48343" cy="48343"/>
                </a:xfrm>
                <a:custGeom>
                  <a:avLst/>
                  <a:gdLst>
                    <a:gd name="connsiteX0" fmla="*/ 0 w 48343"/>
                    <a:gd name="connsiteY0" fmla="*/ 48343 h 48343"/>
                    <a:gd name="connsiteX1" fmla="*/ 48343 w 48343"/>
                    <a:gd name="connsiteY1" fmla="*/ 0 h 4834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48343" h="48343">
                      <a:moveTo>
                        <a:pt x="0" y="48343"/>
                      </a:moveTo>
                      <a:lnTo>
                        <a:pt x="48343" y="0"/>
                      </a:lnTo>
                    </a:path>
                  </a:pathLst>
                </a:custGeom>
                <a:noFill/>
                <a:ln w="9525" cap="rnd">
                  <a:solidFill>
                    <a:srgbClr val="267A63"/>
                  </a:solidFill>
                  <a:prstDash val="solid"/>
                  <a:round/>
                </a:ln>
              </p:spPr>
              <p:txBody>
                <a:bodyPr rtlCol="0" anchor="ctr"/>
                <a:p>
                  <a:endParaRPr lang="zh-CN" altLang="en-US"/>
                </a:p>
              </p:txBody>
            </p:sp>
            <p:sp>
              <p:nvSpPr>
                <p:cNvPr id="43" name="任意多边形: 形状 42"/>
                <p:cNvSpPr/>
                <p:nvPr/>
              </p:nvSpPr>
              <p:spPr>
                <a:xfrm rot="19017823">
                  <a:off x="837670" y="7592593"/>
                  <a:ext cx="9668" cy="290060"/>
                </a:xfrm>
                <a:custGeom>
                  <a:avLst/>
                  <a:gdLst>
                    <a:gd name="connsiteX0" fmla="*/ 0 w 9668"/>
                    <a:gd name="connsiteY0" fmla="*/ 290061 h 290060"/>
                    <a:gd name="connsiteX1" fmla="*/ 0 w 9668"/>
                    <a:gd name="connsiteY1" fmla="*/ 0 h 29006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9668" h="290060">
                      <a:moveTo>
                        <a:pt x="0" y="290061"/>
                      </a:moveTo>
                      <a:lnTo>
                        <a:pt x="0" y="0"/>
                      </a:lnTo>
                    </a:path>
                  </a:pathLst>
                </a:custGeom>
                <a:noFill/>
                <a:ln w="9525" cap="rnd">
                  <a:solidFill>
                    <a:srgbClr val="267A63"/>
                  </a:solidFill>
                  <a:prstDash val="solid"/>
                  <a:round/>
                </a:ln>
              </p:spPr>
              <p:txBody>
                <a:bodyPr rtlCol="0" anchor="ctr"/>
                <a:p>
                  <a:endParaRPr lang="zh-CN" altLang="en-US"/>
                </a:p>
              </p:txBody>
            </p:sp>
          </p:grpSp>
          <p:sp>
            <p:nvSpPr>
              <p:cNvPr id="38" name="椭圆 37"/>
              <p:cNvSpPr/>
              <p:nvPr/>
            </p:nvSpPr>
            <p:spPr>
              <a:xfrm>
                <a:off x="1676343" y="5963346"/>
                <a:ext cx="315910" cy="315908"/>
              </a:xfrm>
              <a:prstGeom prst="ellipse">
                <a:avLst/>
              </a:prstGeom>
              <a:noFill/>
              <a:ln w="9525">
                <a:solidFill>
                  <a:srgbClr val="267A63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/>
              </a:p>
            </p:txBody>
          </p:sp>
        </p:grpSp>
      </p:grpSp>
      <p:grpSp>
        <p:nvGrpSpPr>
          <p:cNvPr id="57" name="组合 56"/>
          <p:cNvGrpSpPr/>
          <p:nvPr/>
        </p:nvGrpSpPr>
        <p:grpSpPr>
          <a:xfrm>
            <a:off x="480695" y="1416685"/>
            <a:ext cx="3566795" cy="2059305"/>
            <a:chOff x="1162" y="2141"/>
            <a:chExt cx="5617" cy="3243"/>
          </a:xfrm>
        </p:grpSpPr>
        <p:grpSp>
          <p:nvGrpSpPr>
            <p:cNvPr id="72" name="组合 71"/>
            <p:cNvGrpSpPr/>
            <p:nvPr/>
          </p:nvGrpSpPr>
          <p:grpSpPr>
            <a:xfrm>
              <a:off x="1163" y="2141"/>
              <a:ext cx="2378" cy="1196"/>
              <a:chOff x="921" y="1877"/>
              <a:chExt cx="2378" cy="1196"/>
            </a:xfrm>
          </p:grpSpPr>
          <p:sp>
            <p:nvSpPr>
              <p:cNvPr id="6" name="文本框 5"/>
              <p:cNvSpPr txBox="1"/>
              <p:nvPr/>
            </p:nvSpPr>
            <p:spPr>
              <a:xfrm>
                <a:off x="936" y="1877"/>
                <a:ext cx="1348" cy="82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p>
                <a:r>
                  <a:rPr lang="en-US" altLang="zh-CN" sz="2800" dirty="0">
                    <a:solidFill>
                      <a:srgbClr val="267A63"/>
                    </a:solidFill>
                  </a:rPr>
                  <a:t>01</a:t>
                </a:r>
                <a:endParaRPr lang="zh-CN" altLang="en-US" sz="2800" dirty="0">
                  <a:solidFill>
                    <a:srgbClr val="267A63"/>
                  </a:solidFill>
                </a:endParaRPr>
              </a:p>
            </p:txBody>
          </p:sp>
          <p:sp>
            <p:nvSpPr>
              <p:cNvPr id="7" name="文本框 6"/>
              <p:cNvSpPr txBox="1"/>
              <p:nvPr/>
            </p:nvSpPr>
            <p:spPr>
              <a:xfrm>
                <a:off x="921" y="2542"/>
                <a:ext cx="2378" cy="5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p>
                <a:pPr algn="l"/>
                <a:r>
                  <a:rPr lang="zh-CN" altLang="en-US" sz="1600" dirty="0">
                    <a:solidFill>
                      <a:srgbClr val="181717"/>
                    </a:solidFill>
                    <a:latin typeface="+mj-ea"/>
                    <a:ea typeface="+mj-ea"/>
                  </a:rPr>
                  <a:t>用户实体</a:t>
                </a:r>
                <a:endParaRPr lang="zh-CN" altLang="en-US" sz="1600" dirty="0">
                  <a:solidFill>
                    <a:srgbClr val="181717"/>
                  </a:solidFill>
                  <a:latin typeface="+mj-ea"/>
                  <a:ea typeface="+mj-ea"/>
                </a:endParaRPr>
              </a:p>
            </p:txBody>
          </p:sp>
        </p:grpSp>
        <p:sp>
          <p:nvSpPr>
            <p:cNvPr id="8" name="文本框 7"/>
            <p:cNvSpPr txBox="1"/>
            <p:nvPr/>
          </p:nvSpPr>
          <p:spPr>
            <a:xfrm>
              <a:off x="1162" y="3352"/>
              <a:ext cx="5617" cy="20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>
                <a:lnSpc>
                  <a:spcPct val="130000"/>
                </a:lnSpc>
              </a:pPr>
              <a:r>
                <a:rPr lang="en-US" altLang="zh-CN" sz="1200" dirty="0">
                  <a:solidFill>
                    <a:srgbClr val="404040"/>
                  </a:solidFill>
                </a:rPr>
                <a:t>        </a:t>
              </a:r>
              <a:r>
                <a:rPr lang="zh-CN" altLang="en-US" sz="1200" dirty="0">
                  <a:solidFill>
                    <a:srgbClr val="404040"/>
                  </a:solidFill>
                </a:rPr>
                <a:t>用户实体存储了系统用户的基本信息，包括用户唯一标识、姓名、密码、用户昵称、账户邮箱、用户头像、用户个性签名、用户所属角色、用户所属森林、用户注册时间、用户最近登录时间、用户所属机构等个人基本信息。主键为用户唯一标识。</a:t>
              </a:r>
              <a:endParaRPr lang="en-US" altLang="zh-CN" sz="1200" dirty="0">
                <a:solidFill>
                  <a:srgbClr val="404040"/>
                </a:solidFill>
              </a:endParaRPr>
            </a:p>
          </p:txBody>
        </p:sp>
      </p:grpSp>
      <p:sp>
        <p:nvSpPr>
          <p:cNvPr id="76" name="文本框 75"/>
          <p:cNvSpPr txBox="1"/>
          <p:nvPr/>
        </p:nvSpPr>
        <p:spPr>
          <a:xfrm>
            <a:off x="2982595" y="1643380"/>
            <a:ext cx="2135505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1600" b="1">
                <a:solidFill>
                  <a:srgbClr val="267A63"/>
                </a:solidFill>
                <a:latin typeface="黑体" panose="02010609060101010101" charset="-122"/>
                <a:ea typeface="黑体" panose="02010609060101010101" charset="-122"/>
              </a:rPr>
              <a:t>用户实体</a:t>
            </a:r>
            <a:endParaRPr lang="zh-CN" altLang="en-US" sz="1600" b="1">
              <a:solidFill>
                <a:srgbClr val="267A63"/>
              </a:solidFill>
              <a:latin typeface="黑体" panose="02010609060101010101" charset="-122"/>
              <a:ea typeface="黑体" panose="02010609060101010101" charset="-122"/>
            </a:endParaRPr>
          </a:p>
        </p:txBody>
      </p:sp>
      <p:sp>
        <p:nvSpPr>
          <p:cNvPr id="77" name="文本框 76"/>
          <p:cNvSpPr txBox="1"/>
          <p:nvPr/>
        </p:nvSpPr>
        <p:spPr>
          <a:xfrm>
            <a:off x="6586220" y="1602740"/>
            <a:ext cx="2644140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1600" b="1">
                <a:solidFill>
                  <a:srgbClr val="267A63"/>
                </a:solidFill>
                <a:latin typeface="黑体" panose="02010609060101010101" charset="-122"/>
                <a:ea typeface="黑体" panose="02010609060101010101" charset="-122"/>
              </a:rPr>
              <a:t>与森林数据资源相关的实体</a:t>
            </a:r>
            <a:endParaRPr lang="zh-CN" altLang="en-US" sz="1600" b="1">
              <a:solidFill>
                <a:srgbClr val="267A63"/>
              </a:solidFill>
              <a:latin typeface="黑体" panose="02010609060101010101" charset="-122"/>
              <a:ea typeface="黑体" panose="02010609060101010101" charset="-122"/>
            </a:endParaRPr>
          </a:p>
        </p:txBody>
      </p:sp>
      <p:grpSp>
        <p:nvGrpSpPr>
          <p:cNvPr id="73" name="组合 72"/>
          <p:cNvGrpSpPr/>
          <p:nvPr/>
        </p:nvGrpSpPr>
        <p:grpSpPr>
          <a:xfrm>
            <a:off x="8166100" y="927735"/>
            <a:ext cx="3419475" cy="1417320"/>
            <a:chOff x="12874" y="2507"/>
            <a:chExt cx="5385" cy="2232"/>
          </a:xfrm>
        </p:grpSpPr>
        <p:sp>
          <p:nvSpPr>
            <p:cNvPr id="23" name="文本框 22"/>
            <p:cNvSpPr txBox="1"/>
            <p:nvPr/>
          </p:nvSpPr>
          <p:spPr>
            <a:xfrm>
              <a:off x="16911" y="2507"/>
              <a:ext cx="1348" cy="82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r"/>
              <a:r>
                <a:rPr lang="en-US" altLang="zh-CN" sz="2800" dirty="0">
                  <a:solidFill>
                    <a:srgbClr val="267A63"/>
                  </a:solidFill>
                </a:rPr>
                <a:t>02</a:t>
              </a:r>
              <a:endParaRPr lang="zh-CN" altLang="en-US" sz="2800" dirty="0">
                <a:solidFill>
                  <a:srgbClr val="267A63"/>
                </a:solidFill>
              </a:endParaRPr>
            </a:p>
          </p:txBody>
        </p:sp>
        <p:sp>
          <p:nvSpPr>
            <p:cNvPr id="24" name="文本框 23"/>
            <p:cNvSpPr txBox="1"/>
            <p:nvPr/>
          </p:nvSpPr>
          <p:spPr>
            <a:xfrm>
              <a:off x="12874" y="3202"/>
              <a:ext cx="5372" cy="153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r">
                <a:lnSpc>
                  <a:spcPct val="120000"/>
                </a:lnSpc>
              </a:pPr>
              <a:r>
                <a:rPr lang="zh-CN" altLang="en-US" sz="1600" dirty="0">
                  <a:solidFill>
                    <a:srgbClr val="181717"/>
                  </a:solidFill>
                  <a:latin typeface="+mj-ea"/>
                  <a:ea typeface="+mj-ea"/>
                </a:rPr>
                <a:t>森林实体</a:t>
              </a:r>
              <a:endParaRPr lang="zh-CN" altLang="en-US" sz="1600" dirty="0">
                <a:solidFill>
                  <a:srgbClr val="181717"/>
                </a:solidFill>
                <a:latin typeface="+mj-ea"/>
                <a:ea typeface="+mj-ea"/>
              </a:endParaRPr>
            </a:p>
            <a:p>
              <a:pPr algn="r">
                <a:lnSpc>
                  <a:spcPct val="120000"/>
                </a:lnSpc>
              </a:pPr>
              <a:r>
                <a:rPr lang="zh-CN" altLang="en-US" sz="1600" dirty="0">
                  <a:solidFill>
                    <a:srgbClr val="181717"/>
                  </a:solidFill>
                  <a:latin typeface="+mj-ea"/>
                  <a:ea typeface="+mj-ea"/>
                </a:rPr>
                <a:t>环境</a:t>
              </a:r>
              <a:r>
                <a:rPr lang="en-US" altLang="zh-CN" sz="1600" dirty="0">
                  <a:solidFill>
                    <a:srgbClr val="181717"/>
                  </a:solidFill>
                  <a:latin typeface="+mj-ea"/>
                  <a:ea typeface="+mj-ea"/>
                </a:rPr>
                <a:t>/</a:t>
              </a:r>
              <a:r>
                <a:rPr lang="zh-CN" altLang="en-US" sz="1600" dirty="0">
                  <a:solidFill>
                    <a:srgbClr val="181717"/>
                  </a:solidFill>
                  <a:latin typeface="+mj-ea"/>
                  <a:ea typeface="+mj-ea"/>
                </a:rPr>
                <a:t>灾害</a:t>
              </a:r>
              <a:r>
                <a:rPr lang="en-US" altLang="zh-CN" sz="1600" dirty="0">
                  <a:solidFill>
                    <a:srgbClr val="181717"/>
                  </a:solidFill>
                  <a:latin typeface="+mj-ea"/>
                  <a:ea typeface="+mj-ea"/>
                </a:rPr>
                <a:t>/</a:t>
              </a:r>
              <a:r>
                <a:rPr lang="zh-CN" altLang="en-US" sz="1600" dirty="0">
                  <a:solidFill>
                    <a:srgbClr val="181717"/>
                  </a:solidFill>
                  <a:latin typeface="+mj-ea"/>
                  <a:ea typeface="+mj-ea"/>
                </a:rPr>
                <a:t>资源实体</a:t>
              </a:r>
              <a:endParaRPr lang="zh-CN" altLang="en-US" sz="1600" dirty="0">
                <a:solidFill>
                  <a:srgbClr val="181717"/>
                </a:solidFill>
                <a:latin typeface="+mj-ea"/>
                <a:ea typeface="+mj-ea"/>
              </a:endParaRPr>
            </a:p>
            <a:p>
              <a:pPr algn="r">
                <a:lnSpc>
                  <a:spcPct val="120000"/>
                </a:lnSpc>
              </a:pPr>
              <a:r>
                <a:rPr lang="zh-CN" altLang="en-US" sz="1600" dirty="0">
                  <a:solidFill>
                    <a:srgbClr val="181717"/>
                  </a:solidFill>
                  <a:latin typeface="+mj-ea"/>
                  <a:ea typeface="+mj-ea"/>
                </a:rPr>
                <a:t>不同国家和地区的森林资源实体</a:t>
              </a:r>
              <a:endParaRPr lang="zh-CN" altLang="en-US" sz="1600" dirty="0">
                <a:solidFill>
                  <a:srgbClr val="181717"/>
                </a:solidFill>
                <a:latin typeface="+mj-ea"/>
                <a:ea typeface="+mj-ea"/>
              </a:endParaRPr>
            </a:p>
          </p:txBody>
        </p:sp>
      </p:grpSp>
      <p:sp>
        <p:nvSpPr>
          <p:cNvPr id="25" name="文本框 24"/>
          <p:cNvSpPr txBox="1"/>
          <p:nvPr/>
        </p:nvSpPr>
        <p:spPr>
          <a:xfrm>
            <a:off x="7665085" y="2305685"/>
            <a:ext cx="3833495" cy="11245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>
              <a:lnSpc>
                <a:spcPct val="140000"/>
              </a:lnSpc>
            </a:pPr>
            <a:r>
              <a:rPr lang="en-US" altLang="zh-CN" sz="1200" dirty="0">
                <a:solidFill>
                  <a:srgbClr val="404040"/>
                </a:solidFill>
              </a:rPr>
              <a:t>        </a:t>
            </a:r>
            <a:r>
              <a:rPr lang="zh-CN" altLang="en-US" sz="1200" dirty="0">
                <a:solidFill>
                  <a:srgbClr val="404040"/>
                </a:solidFill>
              </a:rPr>
              <a:t>森林实体存储了每个森林的基本数据信息，及当前数据库中存储了与给森林有关的多少种类型的信息。主键为森林唯一标识。</a:t>
            </a:r>
            <a:r>
              <a:rPr lang="zh-CN" altLang="en-US" sz="1200" dirty="0">
                <a:solidFill>
                  <a:srgbClr val="404040"/>
                </a:solidFill>
                <a:sym typeface="+mn-ea"/>
              </a:rPr>
              <a:t>环境灾害资源实体</a:t>
            </a:r>
            <a:r>
              <a:rPr lang="zh-CN" altLang="en-US" sz="1200" dirty="0">
                <a:solidFill>
                  <a:srgbClr val="404040"/>
                </a:solidFill>
              </a:rPr>
              <a:t>均有唯一标识主键，可根据单一林区的森林名称进行索引。</a:t>
            </a:r>
            <a:endParaRPr lang="zh-CN" altLang="en-US" sz="1200" dirty="0">
              <a:solidFill>
                <a:srgbClr val="404040"/>
              </a:solidFill>
            </a:endParaRPr>
          </a:p>
        </p:txBody>
      </p:sp>
      <p:grpSp>
        <p:nvGrpSpPr>
          <p:cNvPr id="58" name="组合 57"/>
          <p:cNvGrpSpPr/>
          <p:nvPr/>
        </p:nvGrpSpPr>
        <p:grpSpPr>
          <a:xfrm>
            <a:off x="481330" y="3954145"/>
            <a:ext cx="3011805" cy="2328545"/>
            <a:chOff x="921" y="6058"/>
            <a:chExt cx="4743" cy="3667"/>
          </a:xfrm>
        </p:grpSpPr>
        <p:sp>
          <p:nvSpPr>
            <p:cNvPr id="19" name="文本框 18"/>
            <p:cNvSpPr txBox="1"/>
            <p:nvPr/>
          </p:nvSpPr>
          <p:spPr>
            <a:xfrm>
              <a:off x="936" y="6058"/>
              <a:ext cx="1348" cy="82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 sz="2800" dirty="0">
                  <a:solidFill>
                    <a:srgbClr val="267A63"/>
                  </a:solidFill>
                </a:rPr>
                <a:t>03</a:t>
              </a:r>
              <a:endParaRPr lang="zh-CN" altLang="en-US" sz="2800" dirty="0">
                <a:solidFill>
                  <a:srgbClr val="267A63"/>
                </a:solidFill>
              </a:endParaRPr>
            </a:p>
          </p:txBody>
        </p:sp>
        <p:sp>
          <p:nvSpPr>
            <p:cNvPr id="20" name="文本框 19"/>
            <p:cNvSpPr txBox="1"/>
            <p:nvPr/>
          </p:nvSpPr>
          <p:spPr>
            <a:xfrm>
              <a:off x="921" y="6774"/>
              <a:ext cx="4743" cy="9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l"/>
              <a:r>
                <a:rPr lang="zh-CN" altLang="en-US" sz="1600" dirty="0">
                  <a:solidFill>
                    <a:srgbClr val="181717"/>
                  </a:solidFill>
                  <a:latin typeface="+mj-ea"/>
                  <a:ea typeface="+mj-ea"/>
                </a:rPr>
                <a:t>林业活动实体</a:t>
              </a:r>
              <a:endParaRPr lang="zh-CN" altLang="en-US" sz="1600" dirty="0">
                <a:solidFill>
                  <a:srgbClr val="181717"/>
                </a:solidFill>
                <a:latin typeface="+mj-ea"/>
                <a:ea typeface="+mj-ea"/>
              </a:endParaRPr>
            </a:p>
            <a:p>
              <a:pPr algn="l"/>
              <a:r>
                <a:rPr lang="zh-CN" altLang="en-US" sz="1600" dirty="0">
                  <a:solidFill>
                    <a:srgbClr val="181717"/>
                  </a:solidFill>
                  <a:latin typeface="+mj-ea"/>
                  <a:ea typeface="+mj-ea"/>
                </a:rPr>
                <a:t>林业活动申请人</a:t>
              </a:r>
              <a:r>
                <a:rPr lang="en-US" altLang="zh-CN" sz="1600" dirty="0">
                  <a:solidFill>
                    <a:srgbClr val="181717"/>
                  </a:solidFill>
                  <a:latin typeface="+mj-ea"/>
                  <a:ea typeface="+mj-ea"/>
                </a:rPr>
                <a:t>/</a:t>
              </a:r>
              <a:r>
                <a:rPr lang="zh-CN" altLang="en-US" sz="1600" dirty="0">
                  <a:solidFill>
                    <a:srgbClr val="181717"/>
                  </a:solidFill>
                  <a:latin typeface="+mj-ea"/>
                  <a:ea typeface="+mj-ea"/>
                </a:rPr>
                <a:t>审批人实体</a:t>
              </a:r>
              <a:endParaRPr lang="zh-CN" altLang="en-US" sz="1600" dirty="0">
                <a:solidFill>
                  <a:srgbClr val="181717"/>
                </a:solidFill>
                <a:latin typeface="+mj-ea"/>
                <a:ea typeface="+mj-ea"/>
              </a:endParaRPr>
            </a:p>
          </p:txBody>
        </p:sp>
        <p:sp>
          <p:nvSpPr>
            <p:cNvPr id="21" name="文本框 20"/>
            <p:cNvSpPr txBox="1"/>
            <p:nvPr/>
          </p:nvSpPr>
          <p:spPr>
            <a:xfrm>
              <a:off x="951" y="7693"/>
              <a:ext cx="4548" cy="20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>
                <a:lnSpc>
                  <a:spcPct val="130000"/>
                </a:lnSpc>
              </a:pPr>
              <a:r>
                <a:rPr lang="zh-CN" altLang="en-US" sz="1200" dirty="0">
                  <a:solidFill>
                    <a:srgbClr val="404040"/>
                  </a:solidFill>
                </a:rPr>
                <a:t>林业活动实体中存储了一次林业活动的名称、活动内容、开始与结束时间等。主键为唯一林业活动标识。申请人和审批人实体的唯一标识主键，都应参考用户表的唯一标识。</a:t>
              </a:r>
              <a:endParaRPr lang="zh-CN" altLang="en-US" sz="1200" dirty="0">
                <a:solidFill>
                  <a:srgbClr val="404040"/>
                </a:solidFill>
              </a:endParaRPr>
            </a:p>
          </p:txBody>
        </p:sp>
      </p:grpSp>
      <p:sp>
        <p:nvSpPr>
          <p:cNvPr id="22" name="矩形 21"/>
          <p:cNvSpPr/>
          <p:nvPr/>
        </p:nvSpPr>
        <p:spPr>
          <a:xfrm>
            <a:off x="500381" y="3585165"/>
            <a:ext cx="432000" cy="43200"/>
          </a:xfrm>
          <a:prstGeom prst="rect">
            <a:avLst/>
          </a:prstGeom>
          <a:solidFill>
            <a:srgbClr val="267A6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4" name="矩形 13"/>
          <p:cNvSpPr/>
          <p:nvPr/>
        </p:nvSpPr>
        <p:spPr>
          <a:xfrm>
            <a:off x="509906" y="6346780"/>
            <a:ext cx="432000" cy="43200"/>
          </a:xfrm>
          <a:prstGeom prst="rect">
            <a:avLst/>
          </a:prstGeom>
          <a:solidFill>
            <a:srgbClr val="267A6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6" name="文本框 25"/>
          <p:cNvSpPr txBox="1"/>
          <p:nvPr/>
        </p:nvSpPr>
        <p:spPr>
          <a:xfrm>
            <a:off x="3300730" y="5081905"/>
            <a:ext cx="1499235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1600" b="1">
                <a:solidFill>
                  <a:srgbClr val="267A63"/>
                </a:solidFill>
                <a:latin typeface="黑体" panose="02010609060101010101" charset="-122"/>
                <a:ea typeface="黑体" panose="02010609060101010101" charset="-122"/>
                <a:sym typeface="+mn-ea"/>
              </a:rPr>
              <a:t>与林业活动数据相关的实体</a:t>
            </a:r>
            <a:endParaRPr lang="zh-CN" altLang="en-US" sz="1600" b="1">
              <a:solidFill>
                <a:srgbClr val="267A63"/>
              </a:solidFill>
              <a:latin typeface="黑体" panose="02010609060101010101" charset="-122"/>
              <a:ea typeface="黑体" panose="02010609060101010101" charset="-122"/>
            </a:endParaRPr>
          </a:p>
        </p:txBody>
      </p:sp>
      <p:grpSp>
        <p:nvGrpSpPr>
          <p:cNvPr id="59" name="组合 58"/>
          <p:cNvGrpSpPr/>
          <p:nvPr/>
        </p:nvGrpSpPr>
        <p:grpSpPr>
          <a:xfrm>
            <a:off x="8554720" y="3879215"/>
            <a:ext cx="3039745" cy="2334260"/>
            <a:chOff x="13472" y="6109"/>
            <a:chExt cx="4787" cy="3676"/>
          </a:xfrm>
        </p:grpSpPr>
        <p:sp>
          <p:nvSpPr>
            <p:cNvPr id="27" name="文本框 26"/>
            <p:cNvSpPr txBox="1"/>
            <p:nvPr/>
          </p:nvSpPr>
          <p:spPr>
            <a:xfrm>
              <a:off x="16911" y="6109"/>
              <a:ext cx="1348" cy="82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r"/>
              <a:r>
                <a:rPr lang="en-US" altLang="zh-CN" sz="2800" dirty="0">
                  <a:solidFill>
                    <a:srgbClr val="267A63"/>
                  </a:solidFill>
                </a:rPr>
                <a:t>04</a:t>
              </a:r>
              <a:endParaRPr lang="zh-CN" altLang="en-US" sz="2800" dirty="0">
                <a:solidFill>
                  <a:srgbClr val="267A63"/>
                </a:solidFill>
              </a:endParaRPr>
            </a:p>
          </p:txBody>
        </p:sp>
        <p:sp>
          <p:nvSpPr>
            <p:cNvPr id="28" name="文本框 27"/>
            <p:cNvSpPr txBox="1"/>
            <p:nvPr/>
          </p:nvSpPr>
          <p:spPr>
            <a:xfrm>
              <a:off x="13472" y="6774"/>
              <a:ext cx="4774" cy="9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r"/>
              <a:r>
                <a:rPr lang="zh-CN" altLang="en-US" sz="1600" dirty="0">
                  <a:solidFill>
                    <a:srgbClr val="181717"/>
                  </a:solidFill>
                  <a:latin typeface="+mj-ea"/>
                  <a:ea typeface="+mj-ea"/>
                </a:rPr>
                <a:t>帖子实体</a:t>
              </a:r>
              <a:endParaRPr lang="zh-CN" altLang="en-US" sz="1600" dirty="0">
                <a:solidFill>
                  <a:srgbClr val="181717"/>
                </a:solidFill>
                <a:latin typeface="+mj-ea"/>
                <a:ea typeface="+mj-ea"/>
              </a:endParaRPr>
            </a:p>
            <a:p>
              <a:pPr algn="r"/>
              <a:r>
                <a:rPr lang="zh-CN" altLang="en-US" sz="1600" dirty="0">
                  <a:solidFill>
                    <a:srgbClr val="181717"/>
                  </a:solidFill>
                  <a:latin typeface="+mj-ea"/>
                  <a:ea typeface="+mj-ea"/>
                </a:rPr>
                <a:t>点赞实体</a:t>
              </a:r>
              <a:r>
                <a:rPr lang="en-US" altLang="zh-CN" sz="1600" dirty="0">
                  <a:solidFill>
                    <a:srgbClr val="181717"/>
                  </a:solidFill>
                  <a:latin typeface="+mj-ea"/>
                  <a:ea typeface="+mj-ea"/>
                </a:rPr>
                <a:t>/</a:t>
              </a:r>
              <a:r>
                <a:rPr lang="zh-CN" altLang="en-US" sz="1600" dirty="0">
                  <a:solidFill>
                    <a:srgbClr val="181717"/>
                  </a:solidFill>
                  <a:latin typeface="+mj-ea"/>
                  <a:ea typeface="+mj-ea"/>
                </a:rPr>
                <a:t>评论实体</a:t>
              </a:r>
              <a:r>
                <a:rPr lang="en-US" altLang="zh-CN" sz="1600" dirty="0">
                  <a:solidFill>
                    <a:srgbClr val="181717"/>
                  </a:solidFill>
                  <a:latin typeface="+mj-ea"/>
                  <a:ea typeface="+mj-ea"/>
                </a:rPr>
                <a:t>/</a:t>
              </a:r>
              <a:r>
                <a:rPr lang="zh-CN" altLang="en-US" sz="1600" dirty="0">
                  <a:solidFill>
                    <a:srgbClr val="181717"/>
                  </a:solidFill>
                  <a:latin typeface="+mj-ea"/>
                  <a:ea typeface="+mj-ea"/>
                </a:rPr>
                <a:t>图片实体</a:t>
              </a:r>
              <a:endParaRPr lang="zh-CN" altLang="en-US" sz="1600" dirty="0">
                <a:solidFill>
                  <a:srgbClr val="181717"/>
                </a:solidFill>
                <a:latin typeface="+mj-ea"/>
                <a:ea typeface="+mj-ea"/>
              </a:endParaRPr>
            </a:p>
          </p:txBody>
        </p:sp>
        <p:sp>
          <p:nvSpPr>
            <p:cNvPr id="29" name="文本框 28"/>
            <p:cNvSpPr txBox="1"/>
            <p:nvPr/>
          </p:nvSpPr>
          <p:spPr>
            <a:xfrm>
              <a:off x="13715" y="7753"/>
              <a:ext cx="4410" cy="20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l">
                <a:lnSpc>
                  <a:spcPct val="130000"/>
                </a:lnSpc>
              </a:pPr>
              <a:r>
                <a:rPr lang="en-US" altLang="zh-CN" sz="1200" dirty="0">
                  <a:solidFill>
                    <a:srgbClr val="404040"/>
                  </a:solidFill>
                </a:rPr>
                <a:t>        </a:t>
              </a:r>
              <a:r>
                <a:rPr lang="zh-CN" altLang="en-US" sz="1200" dirty="0">
                  <a:solidFill>
                    <a:srgbClr val="404040"/>
                  </a:solidFill>
                </a:rPr>
                <a:t>帖子实体内都应存储帖子的编号作为唯一标识主键、发帖时间、帖文标题、帖文内容、帖文图片以及发帖者的用户唯一标识</a:t>
              </a:r>
              <a:r>
                <a:rPr lang="en-US" altLang="zh-CN" sz="1200" dirty="0">
                  <a:solidFill>
                    <a:srgbClr val="404040"/>
                  </a:solidFill>
                </a:rPr>
                <a:t>ID</a:t>
              </a:r>
              <a:r>
                <a:rPr lang="zh-CN" altLang="en-US" sz="1200" dirty="0">
                  <a:solidFill>
                    <a:srgbClr val="404040"/>
                  </a:solidFill>
                </a:rPr>
                <a:t>。</a:t>
              </a:r>
              <a:r>
                <a:rPr lang="zh-CN" altLang="en-US" sz="1200" dirty="0">
                  <a:solidFill>
                    <a:srgbClr val="404040"/>
                  </a:solidFill>
                </a:rPr>
                <a:t>点赞实体和评论实体都应属于某一主帖或某一转发帖。</a:t>
              </a:r>
              <a:endParaRPr lang="zh-CN" altLang="en-US" sz="1200" dirty="0">
                <a:solidFill>
                  <a:srgbClr val="404040"/>
                </a:solidFill>
              </a:endParaRPr>
            </a:p>
          </p:txBody>
        </p:sp>
      </p:grpSp>
      <p:sp>
        <p:nvSpPr>
          <p:cNvPr id="30" name="文本框 29"/>
          <p:cNvSpPr txBox="1"/>
          <p:nvPr/>
        </p:nvSpPr>
        <p:spPr>
          <a:xfrm>
            <a:off x="6782435" y="5142230"/>
            <a:ext cx="2011680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1600" b="1">
                <a:solidFill>
                  <a:srgbClr val="267A63"/>
                </a:solidFill>
                <a:latin typeface="黑体" panose="02010609060101010101" charset="-122"/>
                <a:ea typeface="黑体" panose="02010609060101010101" charset="-122"/>
                <a:sym typeface="+mn-ea"/>
              </a:rPr>
              <a:t>与</a:t>
            </a:r>
            <a:r>
              <a:rPr lang="zh-CN" altLang="en-US" sz="1600" b="1">
                <a:solidFill>
                  <a:srgbClr val="267A63"/>
                </a:solidFill>
                <a:latin typeface="黑体" panose="02010609060101010101" charset="-122"/>
                <a:ea typeface="黑体" panose="02010609060101010101" charset="-122"/>
              </a:rPr>
              <a:t>论坛相关的实体</a:t>
            </a:r>
            <a:endParaRPr lang="zh-CN" altLang="en-US" sz="1600" b="1">
              <a:solidFill>
                <a:srgbClr val="267A63"/>
              </a:solidFill>
              <a:latin typeface="黑体" panose="02010609060101010101" charset="-122"/>
              <a:ea typeface="黑体" panose="02010609060101010101" charset="-122"/>
            </a:endParaRPr>
          </a:p>
        </p:txBody>
      </p:sp>
      <p:sp>
        <p:nvSpPr>
          <p:cNvPr id="31" name="矩形 30"/>
          <p:cNvSpPr/>
          <p:nvPr/>
        </p:nvSpPr>
        <p:spPr>
          <a:xfrm>
            <a:off x="11066781" y="3541985"/>
            <a:ext cx="432000" cy="43200"/>
          </a:xfrm>
          <a:prstGeom prst="rect">
            <a:avLst/>
          </a:prstGeom>
          <a:solidFill>
            <a:srgbClr val="267A6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2" name="矩形 31"/>
          <p:cNvSpPr/>
          <p:nvPr/>
        </p:nvSpPr>
        <p:spPr>
          <a:xfrm>
            <a:off x="11066781" y="6346780"/>
            <a:ext cx="432000" cy="43200"/>
          </a:xfrm>
          <a:prstGeom prst="rect">
            <a:avLst/>
          </a:prstGeom>
          <a:solidFill>
            <a:srgbClr val="267A6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ags/tag1.xml><?xml version="1.0" encoding="utf-8"?>
<p:tagLst xmlns:p="http://schemas.openxmlformats.org/presentationml/2006/main">
  <p:tag name="KSO_WM_DIAGRAM_VIRTUALLY_FRAME" val="{&quot;height&quot;:345.5,&quot;left&quot;:560.15,&quot;top&quot;:154.2,&quot;width&quot;:244.75}"/>
</p:tagLst>
</file>

<file path=ppt/tags/tag10.xml><?xml version="1.0" encoding="utf-8"?>
<p:tagLst xmlns:p="http://schemas.openxmlformats.org/presentationml/2006/main">
  <p:tag name="KSO_WM_DIAGRAM_VIRTUALLY_FRAME" val="{&quot;height&quot;:345.5,&quot;left&quot;:560.15,&quot;top&quot;:154.2,&quot;width&quot;:308.65}"/>
</p:tagLst>
</file>

<file path=ppt/tags/tag100.xml><?xml version="1.0" encoding="utf-8"?>
<p:tagLst xmlns:p="http://schemas.openxmlformats.org/presentationml/2006/main">
  <p:tag name="KSO_WM_DIAGRAM_VIRTUALLY_FRAME" val="{&quot;height&quot;:310.7,&quot;left&quot;:33.55,&quot;top&quot;:110.65,&quot;width&quot;:438.3}"/>
</p:tagLst>
</file>

<file path=ppt/tags/tag101.xml><?xml version="1.0" encoding="utf-8"?>
<p:tagLst xmlns:p="http://schemas.openxmlformats.org/presentationml/2006/main">
  <p:tag name="KSO_WM_DIAGRAM_VIRTUALLY_FRAME" val="{&quot;height&quot;:484.54196370706416,&quot;left&quot;:38.77889763779526,&quot;top&quot;:107.2,&quot;width&quot;:907.6711023622047}"/>
</p:tagLst>
</file>

<file path=ppt/tags/tag102.xml><?xml version="1.0" encoding="utf-8"?>
<p:tagLst xmlns:p="http://schemas.openxmlformats.org/presentationml/2006/main">
  <p:tag name="KSO_WM_DIAGRAM_VIRTUALLY_FRAME" val="{&quot;height&quot;:310.7,&quot;left&quot;:33.55,&quot;top&quot;:110.65,&quot;width&quot;:438.3}"/>
</p:tagLst>
</file>

<file path=ppt/tags/tag103.xml><?xml version="1.0" encoding="utf-8"?>
<p:tagLst xmlns:p="http://schemas.openxmlformats.org/presentationml/2006/main">
  <p:tag name="KSO_WM_DIAGRAM_VIRTUALLY_FRAME" val="{&quot;height&quot;:310.7,&quot;left&quot;:33.55,&quot;top&quot;:110.65,&quot;width&quot;:438.3}"/>
</p:tagLst>
</file>

<file path=ppt/tags/tag104.xml><?xml version="1.0" encoding="utf-8"?>
<p:tagLst xmlns:p="http://schemas.openxmlformats.org/presentationml/2006/main">
  <p:tag name="KSO_WM_DIAGRAM_VIRTUALLY_FRAME" val="{&quot;height&quot;:310.7,&quot;left&quot;:33.55,&quot;top&quot;:110.65,&quot;width&quot;:438.3}"/>
</p:tagLst>
</file>

<file path=ppt/tags/tag105.xml><?xml version="1.0" encoding="utf-8"?>
<p:tagLst xmlns:p="http://schemas.openxmlformats.org/presentationml/2006/main">
  <p:tag name="KSO_WM_DIAGRAM_VIRTUALLY_FRAME" val="{&quot;height&quot;:415.99196370706414,&quot;left&quot;:38.77889763779526,&quot;top&quot;:107.2,&quot;width&quot;:907.6711023622047}"/>
</p:tagLst>
</file>

<file path=ppt/tags/tag106.xml><?xml version="1.0" encoding="utf-8"?>
<p:tagLst xmlns:p="http://schemas.openxmlformats.org/presentationml/2006/main">
  <p:tag name="KSO_WM_DIAGRAM_VIRTUALLY_FRAME" val="{&quot;height&quot;:310.7,&quot;left&quot;:33.55,&quot;top&quot;:110.65,&quot;width&quot;:438.3}"/>
</p:tagLst>
</file>

<file path=ppt/tags/tag107.xml><?xml version="1.0" encoding="utf-8"?>
<p:tagLst xmlns:p="http://schemas.openxmlformats.org/presentationml/2006/main">
  <p:tag name="KSO_WM_DIAGRAM_VIRTUALLY_FRAME" val="{&quot;height&quot;:310.7,&quot;left&quot;:33.55,&quot;top&quot;:110.65,&quot;width&quot;:438.3}"/>
</p:tagLst>
</file>

<file path=ppt/tags/tag108.xml><?xml version="1.0" encoding="utf-8"?>
<p:tagLst xmlns:p="http://schemas.openxmlformats.org/presentationml/2006/main">
  <p:tag name="KSO_WM_DIAGRAM_VIRTUALLY_FRAME" val="{&quot;height&quot;:310.7,&quot;left&quot;:33.55,&quot;top&quot;:110.65,&quot;width&quot;:438.3}"/>
</p:tagLst>
</file>

<file path=ppt/tags/tag109.xml><?xml version="1.0" encoding="utf-8"?>
<p:tagLst xmlns:p="http://schemas.openxmlformats.org/presentationml/2006/main">
  <p:tag name="KSO_WM_DIAGRAM_VIRTUALLY_FRAME" val="{&quot;height&quot;:310.7,&quot;left&quot;:33.55,&quot;top&quot;:110.65,&quot;width&quot;:438.3}"/>
</p:tagLst>
</file>

<file path=ppt/tags/tag11.xml><?xml version="1.0" encoding="utf-8"?>
<p:tagLst xmlns:p="http://schemas.openxmlformats.org/presentationml/2006/main">
  <p:tag name="KSO_WM_DIAGRAM_VIRTUALLY_FRAME" val="{&quot;height&quot;:345.5,&quot;left&quot;:560.15,&quot;top&quot;:154.2,&quot;width&quot;:308.65}"/>
</p:tagLst>
</file>

<file path=ppt/tags/tag110.xml><?xml version="1.0" encoding="utf-8"?>
<p:tagLst xmlns:p="http://schemas.openxmlformats.org/presentationml/2006/main">
  <p:tag name="KSO_WM_DIAGRAM_VIRTUALLY_FRAME" val="{&quot;height&quot;:310.7,&quot;left&quot;:33.55,&quot;top&quot;:110.65,&quot;width&quot;:438.3}"/>
</p:tagLst>
</file>

<file path=ppt/tags/tag111.xml><?xml version="1.0" encoding="utf-8"?>
<p:tagLst xmlns:p="http://schemas.openxmlformats.org/presentationml/2006/main">
  <p:tag name="KSO_WM_DIAGRAM_VIRTUALLY_FRAME" val="{&quot;height&quot;:310.7,&quot;left&quot;:33.55,&quot;top&quot;:110.65,&quot;width&quot;:438.3}"/>
</p:tagLst>
</file>

<file path=ppt/tags/tag112.xml><?xml version="1.0" encoding="utf-8"?>
<p:tagLst xmlns:p="http://schemas.openxmlformats.org/presentationml/2006/main">
  <p:tag name="KSO_WM_DIAGRAM_VIRTUALLY_FRAME" val="{&quot;height&quot;:310.7,&quot;left&quot;:33.55,&quot;top&quot;:110.65,&quot;width&quot;:438.3}"/>
</p:tagLst>
</file>

<file path=ppt/tags/tag113.xml><?xml version="1.0" encoding="utf-8"?>
<p:tagLst xmlns:p="http://schemas.openxmlformats.org/presentationml/2006/main">
  <p:tag name="KSO_WM_DIAGRAM_VIRTUALLY_FRAME" val="{&quot;height&quot;:310.7,&quot;left&quot;:33.55,&quot;top&quot;:110.65,&quot;width&quot;:438.3}"/>
</p:tagLst>
</file>

<file path=ppt/tags/tag114.xml><?xml version="1.0" encoding="utf-8"?>
<p:tagLst xmlns:p="http://schemas.openxmlformats.org/presentationml/2006/main">
  <p:tag name="TABLE_ENDDRAG_ORIGIN_RECT" val="89*44"/>
  <p:tag name="TABLE_ENDDRAG_RECT" val="144*240*89*44"/>
</p:tagLst>
</file>

<file path=ppt/tags/tag115.xml><?xml version="1.0" encoding="utf-8"?>
<p:tagLst xmlns:p="http://schemas.openxmlformats.org/presentationml/2006/main">
  <p:tag name="TABLE_ENDDRAG_ORIGIN_RECT" val="89*44"/>
  <p:tag name="TABLE_ENDDRAG_RECT" val="144*240*89*44"/>
</p:tagLst>
</file>

<file path=ppt/tags/tag116.xml><?xml version="1.0" encoding="utf-8"?>
<p:tagLst xmlns:p="http://schemas.openxmlformats.org/presentationml/2006/main">
  <p:tag name="TABLE_ENDDRAG_ORIGIN_RECT" val="89*44"/>
  <p:tag name="TABLE_ENDDRAG_RECT" val="144*240*89*44"/>
</p:tagLst>
</file>

<file path=ppt/tags/tag117.xml><?xml version="1.0" encoding="utf-8"?>
<p:tagLst xmlns:p="http://schemas.openxmlformats.org/presentationml/2006/main">
  <p:tag name="TABLE_ENDDRAG_ORIGIN_RECT" val="89*44"/>
  <p:tag name="TABLE_ENDDRAG_RECT" val="144*240*89*44"/>
</p:tagLst>
</file>

<file path=ppt/tags/tag118.xml><?xml version="1.0" encoding="utf-8"?>
<p:tagLst xmlns:p="http://schemas.openxmlformats.org/presentationml/2006/main">
  <p:tag name="TABLE_ENDDRAG_ORIGIN_RECT" val="89*44"/>
  <p:tag name="TABLE_ENDDRAG_RECT" val="144*240*89*44"/>
</p:tagLst>
</file>

<file path=ppt/tags/tag119.xml><?xml version="1.0" encoding="utf-8"?>
<p:tagLst xmlns:p="http://schemas.openxmlformats.org/presentationml/2006/main">
  <p:tag name="KSO_WM_DIAGRAM_VIRTUALLY_FRAME" val="{&quot;height&quot;:283,&quot;left&quot;:33.543307086614185,&quot;top&quot;:216.75,&quot;width&quot;:425.20669291338584}"/>
</p:tagLst>
</file>

<file path=ppt/tags/tag12.xml><?xml version="1.0" encoding="utf-8"?>
<p:tagLst xmlns:p="http://schemas.openxmlformats.org/presentationml/2006/main">
  <p:tag name="KSO_WM_DIAGRAM_VIRTUALLY_FRAME" val="{&quot;height&quot;:345.5,&quot;left&quot;:560.15,&quot;top&quot;:154.2,&quot;width&quot;:308.65}"/>
</p:tagLst>
</file>

<file path=ppt/tags/tag120.xml><?xml version="1.0" encoding="utf-8"?>
<p:tagLst xmlns:p="http://schemas.openxmlformats.org/presentationml/2006/main">
  <p:tag name="KSO_WM_DIAGRAM_VIRTUALLY_FRAME" val="{&quot;height&quot;:283,&quot;left&quot;:33.543307086614185,&quot;top&quot;:216.75,&quot;width&quot;:425.20669291338584}"/>
</p:tagLst>
</file>

<file path=ppt/tags/tag121.xml><?xml version="1.0" encoding="utf-8"?>
<p:tagLst xmlns:p="http://schemas.openxmlformats.org/presentationml/2006/main">
  <p:tag name="KSO_WM_DIAGRAM_VIRTUALLY_FRAME" val="{&quot;height&quot;:283,&quot;left&quot;:33.543307086614185,&quot;top&quot;:216.75,&quot;width&quot;:425.20669291338584}"/>
</p:tagLst>
</file>

<file path=ppt/tags/tag122.xml><?xml version="1.0" encoding="utf-8"?>
<p:tagLst xmlns:p="http://schemas.openxmlformats.org/presentationml/2006/main">
  <p:tag name="KSO_WM_DIAGRAM_VIRTUALLY_FRAME" val="{&quot;height&quot;:283,&quot;left&quot;:33.543307086614185,&quot;top&quot;:216.75,&quot;width&quot;:425.20669291338584}"/>
</p:tagLst>
</file>

<file path=ppt/tags/tag123.xml><?xml version="1.0" encoding="utf-8"?>
<p:tagLst xmlns:p="http://schemas.openxmlformats.org/presentationml/2006/main">
  <p:tag name="KSO_WM_DIAGRAM_VIRTUALLY_FRAME" val="{&quot;height&quot;:283,&quot;left&quot;:33.543307086614185,&quot;top&quot;:216.75,&quot;width&quot;:425.20669291338584}"/>
</p:tagLst>
</file>

<file path=ppt/tags/tag124.xml><?xml version="1.0" encoding="utf-8"?>
<p:tagLst xmlns:p="http://schemas.openxmlformats.org/presentationml/2006/main">
  <p:tag name="KSO_WM_DIAGRAM_VIRTUALLY_FRAME" val="{&quot;height&quot;:283,&quot;left&quot;:33.543307086614185,&quot;top&quot;:216.75,&quot;width&quot;:425.20669291338584}"/>
</p:tagLst>
</file>

<file path=ppt/tags/tag125.xml><?xml version="1.0" encoding="utf-8"?>
<p:tagLst xmlns:p="http://schemas.openxmlformats.org/presentationml/2006/main">
  <p:tag name="KSO_WM_DIAGRAM_VIRTUALLY_FRAME" val="{&quot;height&quot;:283,&quot;left&quot;:33.543307086614185,&quot;top&quot;:216.75,&quot;width&quot;:425.20669291338584}"/>
</p:tagLst>
</file>

<file path=ppt/tags/tag126.xml><?xml version="1.0" encoding="utf-8"?>
<p:tagLst xmlns:p="http://schemas.openxmlformats.org/presentationml/2006/main">
  <p:tag name="KSO_WM_DIAGRAM_VIRTUALLY_FRAME" val="{&quot;height&quot;:283,&quot;left&quot;:33.543307086614185,&quot;top&quot;:216.75,&quot;width&quot;:425.20669291338584}"/>
</p:tagLst>
</file>

<file path=ppt/tags/tag127.xml><?xml version="1.0" encoding="utf-8"?>
<p:tagLst xmlns:p="http://schemas.openxmlformats.org/presentationml/2006/main">
  <p:tag name="KSO_WM_DIAGRAM_VIRTUALLY_FRAME" val="{&quot;height&quot;:283,&quot;left&quot;:33.543307086614185,&quot;top&quot;:216.75,&quot;width&quot;:425.20669291338584}"/>
</p:tagLst>
</file>

<file path=ppt/tags/tag128.xml><?xml version="1.0" encoding="utf-8"?>
<p:tagLst xmlns:p="http://schemas.openxmlformats.org/presentationml/2006/main">
  <p:tag name="KSO_WM_DIAGRAM_VIRTUALLY_FRAME" val="{&quot;height&quot;:283,&quot;left&quot;:33.543307086614185,&quot;top&quot;:216.75,&quot;width&quot;:425.20669291338584}"/>
</p:tagLst>
</file>

<file path=ppt/tags/tag129.xml><?xml version="1.0" encoding="utf-8"?>
<p:tagLst xmlns:p="http://schemas.openxmlformats.org/presentationml/2006/main">
  <p:tag name="KSO_WM_DIAGRAM_VIRTUALLY_FRAME" val="{&quot;height&quot;:283,&quot;left&quot;:33.543307086614185,&quot;top&quot;:216.75,&quot;width&quot;:425.20669291338584}"/>
</p:tagLst>
</file>

<file path=ppt/tags/tag13.xml><?xml version="1.0" encoding="utf-8"?>
<p:tagLst xmlns:p="http://schemas.openxmlformats.org/presentationml/2006/main">
  <p:tag name="KSO_WM_DIAGRAM_VIRTUALLY_FRAME" val="{&quot;height&quot;:345.5,&quot;left&quot;:560.15,&quot;top&quot;:154.2,&quot;width&quot;:308.65}"/>
</p:tagLst>
</file>

<file path=ppt/tags/tag130.xml><?xml version="1.0" encoding="utf-8"?>
<p:tagLst xmlns:p="http://schemas.openxmlformats.org/presentationml/2006/main">
  <p:tag name="KSO_WM_DIAGRAM_VIRTUALLY_FRAME" val="{&quot;height&quot;:283,&quot;left&quot;:33.543307086614185,&quot;top&quot;:216.75,&quot;width&quot;:425.20669291338584}"/>
</p:tagLst>
</file>

<file path=ppt/tags/tag131.xml><?xml version="1.0" encoding="utf-8"?>
<p:tagLst xmlns:p="http://schemas.openxmlformats.org/presentationml/2006/main">
  <p:tag name="KSO_WM_DIAGRAM_VIRTUALLY_FRAME" val="{&quot;height&quot;:283,&quot;left&quot;:33.543307086614185,&quot;top&quot;:216.75,&quot;width&quot;:425.20669291338584}"/>
</p:tagLst>
</file>

<file path=ppt/tags/tag132.xml><?xml version="1.0" encoding="utf-8"?>
<p:tagLst xmlns:p="http://schemas.openxmlformats.org/presentationml/2006/main">
  <p:tag name="KSO_WM_DIAGRAM_VIRTUALLY_FRAME" val="{&quot;height&quot;:283,&quot;left&quot;:33.543307086614185,&quot;top&quot;:216.75,&quot;width&quot;:425.20669291338584}"/>
</p:tagLst>
</file>

<file path=ppt/tags/tag133.xml><?xml version="1.0" encoding="utf-8"?>
<p:tagLst xmlns:p="http://schemas.openxmlformats.org/presentationml/2006/main">
  <p:tag name="TABLE_ENDDRAG_ORIGIN_RECT" val="485*157"/>
  <p:tag name="TABLE_ENDDRAG_RECT" val="460*387*485*157"/>
</p:tagLst>
</file>

<file path=ppt/tags/tag134.xml><?xml version="1.0" encoding="utf-8"?>
<p:tagLst xmlns:p="http://schemas.openxmlformats.org/presentationml/2006/main">
  <p:tag name="KSO_WM_DIAGRAM_VIRTUALLY_FRAME" val="{&quot;height&quot;:283,&quot;left&quot;:33.543307086614185,&quot;top&quot;:216.75,&quot;width&quot;:425.20669291338584}"/>
</p:tagLst>
</file>

<file path=ppt/tags/tag135.xml><?xml version="1.0" encoding="utf-8"?>
<p:tagLst xmlns:p="http://schemas.openxmlformats.org/presentationml/2006/main">
  <p:tag name="TABLE_ENDDRAG_ORIGIN_RECT" val="521*192"/>
  <p:tag name="TABLE_ENDDRAG_RECT" val="382*113*521*192"/>
</p:tagLst>
</file>

<file path=ppt/tags/tag136.xml><?xml version="1.0" encoding="utf-8"?>
<p:tagLst xmlns:p="http://schemas.openxmlformats.org/presentationml/2006/main">
  <p:tag name="KSO_WM_DIAGRAM_VIRTUALLY_FRAME" val="{&quot;height&quot;:283,&quot;left&quot;:33.543307086614185,&quot;top&quot;:216.75,&quot;width&quot;:425.20669291338584}"/>
</p:tagLst>
</file>

<file path=ppt/tags/tag137.xml><?xml version="1.0" encoding="utf-8"?>
<p:tagLst xmlns:p="http://schemas.openxmlformats.org/presentationml/2006/main">
  <p:tag name="KSO_WM_DIAGRAM_VIRTUALLY_FRAME" val="{&quot;height&quot;:298.95,&quot;left&quot;:228.45,&quot;top&quot;:132.85,&quot;width&quot;:445.35}"/>
</p:tagLst>
</file>

<file path=ppt/tags/tag138.xml><?xml version="1.0" encoding="utf-8"?>
<p:tagLst xmlns:p="http://schemas.openxmlformats.org/presentationml/2006/main">
  <p:tag name="KSO_WM_DIAGRAM_VIRTUALLY_FRAME" val="{&quot;height&quot;:298.95,&quot;left&quot;:228.45,&quot;top&quot;:132.85,&quot;width&quot;:445.35}"/>
</p:tagLst>
</file>

<file path=ppt/tags/tag139.xml><?xml version="1.0" encoding="utf-8"?>
<p:tagLst xmlns:p="http://schemas.openxmlformats.org/presentationml/2006/main">
  <p:tag name="KSO_WM_DIAGRAM_VIRTUALLY_FRAME" val="{&quot;height&quot;:298.95,&quot;left&quot;:228.45,&quot;top&quot;:132.85,&quot;width&quot;:445.35}"/>
</p:tagLst>
</file>

<file path=ppt/tags/tag14.xml><?xml version="1.0" encoding="utf-8"?>
<p:tagLst xmlns:p="http://schemas.openxmlformats.org/presentationml/2006/main">
  <p:tag name="KSO_WM_DIAGRAM_VIRTUALLY_FRAME" val="{&quot;height&quot;:362.7,&quot;left&quot;:55.450000000000024,&quot;top&quot;:97.4,&quot;width&quot;:853.1}"/>
</p:tagLst>
</file>

<file path=ppt/tags/tag140.xml><?xml version="1.0" encoding="utf-8"?>
<p:tagLst xmlns:p="http://schemas.openxmlformats.org/presentationml/2006/main">
  <p:tag name="KSO_WM_DIAGRAM_VIRTUALLY_FRAME" val="{&quot;height&quot;:298.95,&quot;left&quot;:228.45,&quot;top&quot;:132.85,&quot;width&quot;:445.35}"/>
</p:tagLst>
</file>

<file path=ppt/tags/tag141.xml><?xml version="1.0" encoding="utf-8"?>
<p:tagLst xmlns:p="http://schemas.openxmlformats.org/presentationml/2006/main">
  <p:tag name="KSO_WM_DIAGRAM_VIRTUALLY_FRAME" val="{&quot;height&quot;:298.95,&quot;left&quot;:228.45,&quot;top&quot;:132.85,&quot;width&quot;:445.35}"/>
</p:tagLst>
</file>

<file path=ppt/tags/tag142.xml><?xml version="1.0" encoding="utf-8"?>
<p:tagLst xmlns:p="http://schemas.openxmlformats.org/presentationml/2006/main">
  <p:tag name="KSO_WM_DIAGRAM_VIRTUALLY_FRAME" val="{&quot;height&quot;:298.95,&quot;left&quot;:228.45,&quot;top&quot;:132.85,&quot;width&quot;:445.35}"/>
</p:tagLst>
</file>

<file path=ppt/tags/tag143.xml><?xml version="1.0" encoding="utf-8"?>
<p:tagLst xmlns:p="http://schemas.openxmlformats.org/presentationml/2006/main">
  <p:tag name="KSO_WM_DIAGRAM_VIRTUALLY_FRAME" val="{&quot;height&quot;:224.1,&quot;left&quot;:40.95,&quot;top&quot;:281.8,&quot;width&quot;:425.55}"/>
</p:tagLst>
</file>

<file path=ppt/tags/tag144.xml><?xml version="1.0" encoding="utf-8"?>
<p:tagLst xmlns:p="http://schemas.openxmlformats.org/presentationml/2006/main">
  <p:tag name="KSO_WM_DIAGRAM_VIRTUALLY_FRAME" val="{&quot;height&quot;:224.1,&quot;left&quot;:40.95,&quot;top&quot;:281.8,&quot;width&quot;:425.55}"/>
</p:tagLst>
</file>

<file path=ppt/tags/tag145.xml><?xml version="1.0" encoding="utf-8"?>
<p:tagLst xmlns:p="http://schemas.openxmlformats.org/presentationml/2006/main">
  <p:tag name="KSO_WM_DIAGRAM_VIRTUALLY_FRAME" val="{&quot;height&quot;:281.85417322834644,&quot;left&quot;:464.8984251968503,&quot;top&quot;:120.588031496063,&quot;width&quot;:449.1015748031497}"/>
</p:tagLst>
</file>

<file path=ppt/tags/tag146.xml><?xml version="1.0" encoding="utf-8"?>
<p:tagLst xmlns:p="http://schemas.openxmlformats.org/presentationml/2006/main">
  <p:tag name="KSO_WM_DIAGRAM_VIRTUALLY_FRAME" val="{&quot;height&quot;:337.5,&quot;left&quot;:67.64842519685035,&quot;top&quot;:130.55,&quot;width&quot;:420.6015748031497}"/>
</p:tagLst>
</file>

<file path=ppt/tags/tag147.xml><?xml version="1.0" encoding="utf-8"?>
<p:tagLst xmlns:p="http://schemas.openxmlformats.org/presentationml/2006/main">
  <p:tag name="KSO_WM_DIAGRAM_VIRTUALLY_FRAME" val="{&quot;height&quot;:337.5,&quot;left&quot;:67.64842519685035,&quot;top&quot;:130.55,&quot;width&quot;:420.6015748031497}"/>
</p:tagLst>
</file>

<file path=ppt/tags/tag148.xml><?xml version="1.0" encoding="utf-8"?>
<p:tagLst xmlns:p="http://schemas.openxmlformats.org/presentationml/2006/main">
  <p:tag name="KSO_WM_DIAGRAM_VIRTUALLY_FRAME" val="{&quot;height&quot;:337.5,&quot;left&quot;:67.64842519685035,&quot;top&quot;:130.55,&quot;width&quot;:420.6015748031497}"/>
</p:tagLst>
</file>

<file path=ppt/tags/tag149.xml><?xml version="1.0" encoding="utf-8"?>
<p:tagLst xmlns:p="http://schemas.openxmlformats.org/presentationml/2006/main">
  <p:tag name="KSO_WM_DIAGRAM_VIRTUALLY_FRAME" val="{&quot;height&quot;:337.5,&quot;left&quot;:67.64842519685035,&quot;top&quot;:130.55,&quot;width&quot;:420.6015748031497}"/>
</p:tagLst>
</file>

<file path=ppt/tags/tag15.xml><?xml version="1.0" encoding="utf-8"?>
<p:tagLst xmlns:p="http://schemas.openxmlformats.org/presentationml/2006/main">
  <p:tag name="KSO_WM_DIAGRAM_VIRTUALLY_FRAME" val="{&quot;height&quot;:362.7,&quot;left&quot;:55.450000000000024,&quot;top&quot;:97.4,&quot;width&quot;:853.1}"/>
</p:tagLst>
</file>

<file path=ppt/tags/tag150.xml><?xml version="1.0" encoding="utf-8"?>
<p:tagLst xmlns:p="http://schemas.openxmlformats.org/presentationml/2006/main">
  <p:tag name="KSO_WM_DIAGRAM_VIRTUALLY_FRAME" val="{&quot;height&quot;:337.5,&quot;left&quot;:67.64842519685035,&quot;top&quot;:130.55,&quot;width&quot;:420.6015748031497}"/>
</p:tagLst>
</file>

<file path=ppt/tags/tag151.xml><?xml version="1.0" encoding="utf-8"?>
<p:tagLst xmlns:p="http://schemas.openxmlformats.org/presentationml/2006/main">
  <p:tag name="KSO_WM_DIAGRAM_VIRTUALLY_FRAME" val="{&quot;height&quot;:224.1,&quot;left&quot;:40.95,&quot;top&quot;:281.8,&quot;width&quot;:425.55}"/>
</p:tagLst>
</file>

<file path=ppt/tags/tag152.xml><?xml version="1.0" encoding="utf-8"?>
<p:tagLst xmlns:p="http://schemas.openxmlformats.org/presentationml/2006/main">
  <p:tag name="KSO_WM_DIAGRAM_VIRTUALLY_FRAME" val="{&quot;height&quot;:224.1,&quot;left&quot;:40.95,&quot;top&quot;:281.8,&quot;width&quot;:425.55}"/>
</p:tagLst>
</file>

<file path=ppt/tags/tag153.xml><?xml version="1.0" encoding="utf-8"?>
<p:tagLst xmlns:p="http://schemas.openxmlformats.org/presentationml/2006/main">
  <p:tag name="KSO_WM_DIAGRAM_VIRTUALLY_FRAME" val="{&quot;height&quot;:224.1,&quot;left&quot;:40.95,&quot;top&quot;:281.8,&quot;width&quot;:425.55}"/>
</p:tagLst>
</file>

<file path=ppt/tags/tag154.xml><?xml version="1.0" encoding="utf-8"?>
<p:tagLst xmlns:p="http://schemas.openxmlformats.org/presentationml/2006/main">
  <p:tag name="KSO_WM_DIAGRAM_VIRTUALLY_FRAME" val="{&quot;height&quot;:281.85417322834644,&quot;left&quot;:464.8984251968503,&quot;top&quot;:120.588031496063,&quot;width&quot;:449.1015748031497}"/>
</p:tagLst>
</file>

<file path=ppt/tags/tag155.xml><?xml version="1.0" encoding="utf-8"?>
<p:tagLst xmlns:p="http://schemas.openxmlformats.org/presentationml/2006/main">
  <p:tag name="KSO_WM_DIAGRAM_VIRTUALLY_FRAME" val="{&quot;height&quot;:337.5,&quot;left&quot;:67.64842519685035,&quot;top&quot;:130.55,&quot;width&quot;:420.6015748031497}"/>
</p:tagLst>
</file>

<file path=ppt/tags/tag156.xml><?xml version="1.0" encoding="utf-8"?>
<p:tagLst xmlns:p="http://schemas.openxmlformats.org/presentationml/2006/main">
  <p:tag name="KSO_WM_DIAGRAM_VIRTUALLY_FRAME" val="{&quot;height&quot;:337.5,&quot;left&quot;:67.64842519685035,&quot;top&quot;:130.55,&quot;width&quot;:420.6015748031497}"/>
</p:tagLst>
</file>

<file path=ppt/tags/tag157.xml><?xml version="1.0" encoding="utf-8"?>
<p:tagLst xmlns:p="http://schemas.openxmlformats.org/presentationml/2006/main">
  <p:tag name="KSO_WM_DIAGRAM_VIRTUALLY_FRAME" val="{&quot;height&quot;:337.5,&quot;left&quot;:67.64842519685035,&quot;top&quot;:130.55,&quot;width&quot;:420.6015748031497}"/>
</p:tagLst>
</file>

<file path=ppt/tags/tag158.xml><?xml version="1.0" encoding="utf-8"?>
<p:tagLst xmlns:p="http://schemas.openxmlformats.org/presentationml/2006/main">
  <p:tag name="KSO_WM_DIAGRAM_VIRTUALLY_FRAME" val="{&quot;height&quot;:337.5,&quot;left&quot;:67.64842519685035,&quot;top&quot;:130.55,&quot;width&quot;:420.6015748031497}"/>
</p:tagLst>
</file>

<file path=ppt/tags/tag159.xml><?xml version="1.0" encoding="utf-8"?>
<p:tagLst xmlns:p="http://schemas.openxmlformats.org/presentationml/2006/main">
  <p:tag name="KSO_WM_DIAGRAM_VIRTUALLY_FRAME" val="{&quot;height&quot;:337.5,&quot;left&quot;:67.64842519685035,&quot;top&quot;:130.55,&quot;width&quot;:420.6015748031497}"/>
</p:tagLst>
</file>

<file path=ppt/tags/tag16.xml><?xml version="1.0" encoding="utf-8"?>
<p:tagLst xmlns:p="http://schemas.openxmlformats.org/presentationml/2006/main">
  <p:tag name="KSO_WM_DIAGRAM_VIRTUALLY_FRAME" val="{&quot;height&quot;:362.7,&quot;left&quot;:55.450000000000024,&quot;top&quot;:97.4,&quot;width&quot;:853.1}"/>
</p:tagLst>
</file>

<file path=ppt/tags/tag160.xml><?xml version="1.0" encoding="utf-8"?>
<p:tagLst xmlns:p="http://schemas.openxmlformats.org/presentationml/2006/main">
  <p:tag name="KSO_WM_DIAGRAM_VIRTUALLY_FRAME" val="{&quot;height&quot;:224.1,&quot;left&quot;:40.95,&quot;top&quot;:281.8,&quot;width&quot;:425.55}"/>
</p:tagLst>
</file>

<file path=ppt/tags/tag161.xml><?xml version="1.0" encoding="utf-8"?>
<p:tagLst xmlns:p="http://schemas.openxmlformats.org/presentationml/2006/main">
  <p:tag name="KSO_WM_DIAGRAM_VIRTUALLY_FRAME" val="{&quot;height&quot;:283,&quot;left&quot;:33.543307086614185,&quot;top&quot;:216.75,&quot;width&quot;:425.20669291338584}"/>
</p:tagLst>
</file>

<file path=ppt/tags/tag162.xml><?xml version="1.0" encoding="utf-8"?>
<p:tagLst xmlns:p="http://schemas.openxmlformats.org/presentationml/2006/main">
  <p:tag name="KSO_WM_DIAGRAM_VIRTUALLY_FRAME" val="{&quot;height&quot;:421.75,&quot;left&quot;:33.55,&quot;top&quot;:101.7,&quot;width&quot;:450.25}"/>
</p:tagLst>
</file>

<file path=ppt/tags/tag163.xml><?xml version="1.0" encoding="utf-8"?>
<p:tagLst xmlns:p="http://schemas.openxmlformats.org/presentationml/2006/main">
  <p:tag name="KSO_WM_DIAGRAM_VIRTUALLY_FRAME" val="{&quot;height&quot;:421.75,&quot;left&quot;:33.55,&quot;top&quot;:101.7,&quot;width&quot;:450.25}"/>
</p:tagLst>
</file>

<file path=ppt/tags/tag164.xml><?xml version="1.0" encoding="utf-8"?>
<p:tagLst xmlns:p="http://schemas.openxmlformats.org/presentationml/2006/main">
  <p:tag name="KSO_WM_DIAGRAM_VIRTUALLY_FRAME" val="{&quot;height&quot;:281.85417322834644,&quot;left&quot;:464.8984251968503,&quot;top&quot;:120.588031496063,&quot;width&quot;:449.1015748031497}"/>
</p:tagLst>
</file>

<file path=ppt/tags/tag165.xml><?xml version="1.0" encoding="utf-8"?>
<p:tagLst xmlns:p="http://schemas.openxmlformats.org/presentationml/2006/main">
  <p:tag name="KSO_WM_DIAGRAM_VIRTUALLY_FRAME" val="{&quot;height&quot;:421.75,&quot;left&quot;:33.55,&quot;top&quot;:101.7,&quot;width&quot;:450.25}"/>
</p:tagLst>
</file>

<file path=ppt/tags/tag166.xml><?xml version="1.0" encoding="utf-8"?>
<p:tagLst xmlns:p="http://schemas.openxmlformats.org/presentationml/2006/main">
  <p:tag name="KSO_WM_DIAGRAM_VIRTUALLY_FRAME" val="{&quot;height&quot;:421.75,&quot;left&quot;:33.55,&quot;top&quot;:101.7,&quot;width&quot;:450.25}"/>
</p:tagLst>
</file>

<file path=ppt/tags/tag167.xml><?xml version="1.0" encoding="utf-8"?>
<p:tagLst xmlns:p="http://schemas.openxmlformats.org/presentationml/2006/main">
  <p:tag name="KSO_WM_DIAGRAM_VIRTUALLY_FRAME" val="{&quot;height&quot;:421.75,&quot;left&quot;:33.55,&quot;top&quot;:101.7,&quot;width&quot;:450.25}"/>
</p:tagLst>
</file>

<file path=ppt/tags/tag168.xml><?xml version="1.0" encoding="utf-8"?>
<p:tagLst xmlns:p="http://schemas.openxmlformats.org/presentationml/2006/main">
  <p:tag name="KSO_WM_DIAGRAM_VIRTUALLY_FRAME" val="{&quot;height&quot;:421.75,&quot;left&quot;:33.55,&quot;top&quot;:101.7,&quot;width&quot;:450.25}"/>
</p:tagLst>
</file>

<file path=ppt/tags/tag169.xml><?xml version="1.0" encoding="utf-8"?>
<p:tagLst xmlns:p="http://schemas.openxmlformats.org/presentationml/2006/main">
  <p:tag name="KSO_WM_DIAGRAM_VIRTUALLY_FRAME" val="{&quot;height&quot;:421.75,&quot;left&quot;:33.55,&quot;top&quot;:101.7,&quot;width&quot;:450.25}"/>
</p:tagLst>
</file>

<file path=ppt/tags/tag17.xml><?xml version="1.0" encoding="utf-8"?>
<p:tagLst xmlns:p="http://schemas.openxmlformats.org/presentationml/2006/main">
  <p:tag name="KSO_WM_DIAGRAM_VIRTUALLY_FRAME" val="{&quot;height&quot;:362.7,&quot;left&quot;:55.450000000000024,&quot;top&quot;:97.4,&quot;width&quot;:853.1}"/>
</p:tagLst>
</file>

<file path=ppt/tags/tag170.xml><?xml version="1.0" encoding="utf-8"?>
<p:tagLst xmlns:p="http://schemas.openxmlformats.org/presentationml/2006/main">
  <p:tag name="KSO_WM_DIAGRAM_VIRTUALLY_FRAME" val="{&quot;height&quot;:421.75,&quot;left&quot;:33.55,&quot;top&quot;:101.7,&quot;width&quot;:450.25}"/>
</p:tagLst>
</file>

<file path=ppt/tags/tag171.xml><?xml version="1.0" encoding="utf-8"?>
<p:tagLst xmlns:p="http://schemas.openxmlformats.org/presentationml/2006/main">
  <p:tag name="KSO_WM_DIAGRAM_VIRTUALLY_FRAME" val="{&quot;height&quot;:421.75,&quot;left&quot;:33.55,&quot;top&quot;:101.7,&quot;width&quot;:450.25}"/>
</p:tagLst>
</file>

<file path=ppt/tags/tag172.xml><?xml version="1.0" encoding="utf-8"?>
<p:tagLst xmlns:p="http://schemas.openxmlformats.org/presentationml/2006/main">
  <p:tag name="KSO_WM_DIAGRAM_VIRTUALLY_FRAME" val="{&quot;height&quot;:421.75,&quot;left&quot;:33.55,&quot;top&quot;:101.7,&quot;width&quot;:450.25}"/>
</p:tagLst>
</file>

<file path=ppt/tags/tag173.xml><?xml version="1.0" encoding="utf-8"?>
<p:tagLst xmlns:p="http://schemas.openxmlformats.org/presentationml/2006/main">
  <p:tag name="KSO_WM_DIAGRAM_VIRTUALLY_FRAME" val="{&quot;height&quot;:421.75,&quot;left&quot;:33.55,&quot;top&quot;:101.7,&quot;width&quot;:450.25}"/>
</p:tagLst>
</file>

<file path=ppt/tags/tag174.xml><?xml version="1.0" encoding="utf-8"?>
<p:tagLst xmlns:p="http://schemas.openxmlformats.org/presentationml/2006/main">
  <p:tag name="KSO_WM_DIAGRAM_VIRTUALLY_FRAME" val="{&quot;height&quot;:421.75,&quot;left&quot;:33.55,&quot;top&quot;:101.7,&quot;width&quot;:450.25}"/>
</p:tagLst>
</file>

<file path=ppt/tags/tag175.xml><?xml version="1.0" encoding="utf-8"?>
<p:tagLst xmlns:p="http://schemas.openxmlformats.org/presentationml/2006/main">
  <p:tag name="KSO_WM_DIAGRAM_VIRTUALLY_FRAME" val="{&quot;height&quot;:281.85417322834644,&quot;left&quot;:464.8984251968503,&quot;top&quot;:120.588031496063,&quot;width&quot;:449.1015748031497}"/>
</p:tagLst>
</file>

<file path=ppt/tags/tag176.xml><?xml version="1.0" encoding="utf-8"?>
<p:tagLst xmlns:p="http://schemas.openxmlformats.org/presentationml/2006/main">
  <p:tag name="KSO_WM_DIAGRAM_VIRTUALLY_FRAME" val="{&quot;height&quot;:421.75,&quot;left&quot;:33.55,&quot;top&quot;:101.7,&quot;width&quot;:450.25}"/>
</p:tagLst>
</file>

<file path=ppt/tags/tag177.xml><?xml version="1.0" encoding="utf-8"?>
<p:tagLst xmlns:p="http://schemas.openxmlformats.org/presentationml/2006/main">
  <p:tag name="KSO_WM_DIAGRAM_VIRTUALLY_FRAME" val="{&quot;height&quot;:421.75,&quot;left&quot;:33.55,&quot;top&quot;:101.7,&quot;width&quot;:450.25}"/>
</p:tagLst>
</file>

<file path=ppt/tags/tag178.xml><?xml version="1.0" encoding="utf-8"?>
<p:tagLst xmlns:p="http://schemas.openxmlformats.org/presentationml/2006/main">
  <p:tag name="KSO_WM_DIAGRAM_VIRTUALLY_FRAME" val="{&quot;height&quot;:421.75,&quot;left&quot;:33.55,&quot;top&quot;:101.7,&quot;width&quot;:450.25}"/>
</p:tagLst>
</file>

<file path=ppt/tags/tag179.xml><?xml version="1.0" encoding="utf-8"?>
<p:tagLst xmlns:p="http://schemas.openxmlformats.org/presentationml/2006/main">
  <p:tag name="KSO_WM_DIAGRAM_VIRTUALLY_FRAME" val="{&quot;height&quot;:421.75,&quot;left&quot;:33.55,&quot;top&quot;:101.7,&quot;width&quot;:450.25}"/>
</p:tagLst>
</file>

<file path=ppt/tags/tag18.xml><?xml version="1.0" encoding="utf-8"?>
<p:tagLst xmlns:p="http://schemas.openxmlformats.org/presentationml/2006/main">
  <p:tag name="KSO_WM_DIAGRAM_VIRTUALLY_FRAME" val="{&quot;height&quot;:362.7,&quot;left&quot;:55.450000000000024,&quot;top&quot;:97.4,&quot;width&quot;:853.1}"/>
</p:tagLst>
</file>

<file path=ppt/tags/tag180.xml><?xml version="1.0" encoding="utf-8"?>
<p:tagLst xmlns:p="http://schemas.openxmlformats.org/presentationml/2006/main">
  <p:tag name="KSO_WM_DIAGRAM_VIRTUALLY_FRAME" val="{&quot;height&quot;:421.75,&quot;left&quot;:33.55,&quot;top&quot;:101.7,&quot;width&quot;:450.25}"/>
</p:tagLst>
</file>

<file path=ppt/tags/tag181.xml><?xml version="1.0" encoding="utf-8"?>
<p:tagLst xmlns:p="http://schemas.openxmlformats.org/presentationml/2006/main">
  <p:tag name="KSO_WM_DIAGRAM_VIRTUALLY_FRAME" val="{&quot;height&quot;:421.75,&quot;left&quot;:33.55,&quot;top&quot;:101.7,&quot;width&quot;:450.25}"/>
</p:tagLst>
</file>

<file path=ppt/tags/tag182.xml><?xml version="1.0" encoding="utf-8"?>
<p:tagLst xmlns:p="http://schemas.openxmlformats.org/presentationml/2006/main">
  <p:tag name="KSO_WM_DIAGRAM_VIRTUALLY_FRAME" val="{&quot;height&quot;:421.75,&quot;left&quot;:33.55,&quot;top&quot;:101.7,&quot;width&quot;:450.25}"/>
</p:tagLst>
</file>

<file path=ppt/tags/tag183.xml><?xml version="1.0" encoding="utf-8"?>
<p:tagLst xmlns:p="http://schemas.openxmlformats.org/presentationml/2006/main">
  <p:tag name="KSO_WM_DIAGRAM_VIRTUALLY_FRAME" val="{&quot;height&quot;:421.75,&quot;left&quot;:33.55,&quot;top&quot;:101.7,&quot;width&quot;:450.25}"/>
</p:tagLst>
</file>

<file path=ppt/tags/tag184.xml><?xml version="1.0" encoding="utf-8"?>
<p:tagLst xmlns:p="http://schemas.openxmlformats.org/presentationml/2006/main">
  <p:tag name="KSO_WM_DIAGRAM_VIRTUALLY_FRAME" val="{&quot;height&quot;:281.85417322834644,&quot;left&quot;:464.8984251968503,&quot;top&quot;:120.588031496063,&quot;width&quot;:449.1015748031497}"/>
</p:tagLst>
</file>

<file path=ppt/tags/tag185.xml><?xml version="1.0" encoding="utf-8"?>
<p:tagLst xmlns:p="http://schemas.openxmlformats.org/presentationml/2006/main">
  <p:tag name="KSO_WM_DIAGRAM_VIRTUALLY_FRAME" val="{&quot;height&quot;:421.75,&quot;left&quot;:33.55,&quot;top&quot;:101.7,&quot;width&quot;:450.25}"/>
</p:tagLst>
</file>

<file path=ppt/tags/tag186.xml><?xml version="1.0" encoding="utf-8"?>
<p:tagLst xmlns:p="http://schemas.openxmlformats.org/presentationml/2006/main">
  <p:tag name="KSO_WM_DIAGRAM_VIRTUALLY_FRAME" val="{&quot;height&quot;:421.75,&quot;left&quot;:33.55,&quot;top&quot;:101.7,&quot;width&quot;:450.25}"/>
</p:tagLst>
</file>

<file path=ppt/tags/tag187.xml><?xml version="1.0" encoding="utf-8"?>
<p:tagLst xmlns:p="http://schemas.openxmlformats.org/presentationml/2006/main">
  <p:tag name="KSO_WM_DIAGRAM_VIRTUALLY_FRAME" val="{&quot;height&quot;:421.75,&quot;left&quot;:33.55,&quot;top&quot;:101.7,&quot;width&quot;:450.25}"/>
</p:tagLst>
</file>

<file path=ppt/tags/tag188.xml><?xml version="1.0" encoding="utf-8"?>
<p:tagLst xmlns:p="http://schemas.openxmlformats.org/presentationml/2006/main">
  <p:tag name="KSO_WM_DIAGRAM_VIRTUALLY_FRAME" val="{&quot;height&quot;:421.75,&quot;left&quot;:33.55,&quot;top&quot;:101.7,&quot;width&quot;:450.25}"/>
</p:tagLst>
</file>

<file path=ppt/tags/tag189.xml><?xml version="1.0" encoding="utf-8"?>
<p:tagLst xmlns:p="http://schemas.openxmlformats.org/presentationml/2006/main">
  <p:tag name="KSO_WM_DIAGRAM_VIRTUALLY_FRAME" val="{&quot;height&quot;:421.75,&quot;left&quot;:33.55,&quot;top&quot;:101.7,&quot;width&quot;:450.25}"/>
</p:tagLst>
</file>

<file path=ppt/tags/tag19.xml><?xml version="1.0" encoding="utf-8"?>
<p:tagLst xmlns:p="http://schemas.openxmlformats.org/presentationml/2006/main">
  <p:tag name="KSO_WM_DIAGRAM_VIRTUALLY_FRAME" val="{&quot;height&quot;:362.7,&quot;left&quot;:55.450000000000024,&quot;top&quot;:97.4,&quot;width&quot;:853.1}"/>
</p:tagLst>
</file>

<file path=ppt/tags/tag190.xml><?xml version="1.0" encoding="utf-8"?>
<p:tagLst xmlns:p="http://schemas.openxmlformats.org/presentationml/2006/main">
  <p:tag name="KSO_WM_DIAGRAM_VIRTUALLY_FRAME" val="{&quot;height&quot;:421.75,&quot;left&quot;:33.55,&quot;top&quot;:101.7,&quot;width&quot;:450.25}"/>
</p:tagLst>
</file>

<file path=ppt/tags/tag191.xml><?xml version="1.0" encoding="utf-8"?>
<p:tagLst xmlns:p="http://schemas.openxmlformats.org/presentationml/2006/main">
  <p:tag name="TABLE_ENDDRAG_ORIGIN_RECT" val="881*425"/>
  <p:tag name="TABLE_ENDDRAG_RECT" val="58*106*881*425"/>
</p:tagLst>
</file>

<file path=ppt/tags/tag192.xml><?xml version="1.0" encoding="utf-8"?>
<p:tagLst xmlns:p="http://schemas.openxmlformats.org/presentationml/2006/main">
  <p:tag name="KSO_WM_DIAGRAM_VIRTUALLY_FRAME" val="{&quot;height&quot;:224.1,&quot;left&quot;:40.95,&quot;top&quot;:281.8,&quot;width&quot;:425.55}"/>
</p:tagLst>
</file>

<file path=ppt/tags/tag193.xml><?xml version="1.0" encoding="utf-8"?>
<p:tagLst xmlns:p="http://schemas.openxmlformats.org/presentationml/2006/main">
  <p:tag name="KSO_WM_DIAGRAM_VIRTUALLY_FRAME" val="{&quot;height&quot;:224.1,&quot;left&quot;:40.95,&quot;top&quot;:281.8,&quot;width&quot;:425.55}"/>
</p:tagLst>
</file>

<file path=ppt/tags/tag194.xml><?xml version="1.0" encoding="utf-8"?>
<p:tagLst xmlns:p="http://schemas.openxmlformats.org/presentationml/2006/main">
  <p:tag name="KSO_WM_DIAGRAM_VIRTUALLY_FRAME" val="{&quot;height&quot;:281.85417322834644,&quot;left&quot;:464.8984251968503,&quot;top&quot;:120.588031496063,&quot;width&quot;:449.1015748031497}"/>
</p:tagLst>
</file>

<file path=ppt/tags/tag195.xml><?xml version="1.0" encoding="utf-8"?>
<p:tagLst xmlns:p="http://schemas.openxmlformats.org/presentationml/2006/main">
  <p:tag name="KSO_WM_DIAGRAM_VIRTUALLY_FRAME" val="{&quot;height&quot;:337.5,&quot;left&quot;:67.64842519685035,&quot;top&quot;:130.55,&quot;width&quot;:420.6015748031497}"/>
</p:tagLst>
</file>

<file path=ppt/tags/tag196.xml><?xml version="1.0" encoding="utf-8"?>
<p:tagLst xmlns:p="http://schemas.openxmlformats.org/presentationml/2006/main">
  <p:tag name="KSO_WM_DIAGRAM_VIRTUALLY_FRAME" val="{&quot;height&quot;:337.5,&quot;left&quot;:67.64842519685035,&quot;top&quot;:130.55,&quot;width&quot;:420.6015748031497}"/>
</p:tagLst>
</file>

<file path=ppt/tags/tag197.xml><?xml version="1.0" encoding="utf-8"?>
<p:tagLst xmlns:p="http://schemas.openxmlformats.org/presentationml/2006/main">
  <p:tag name="KSO_WM_DIAGRAM_VIRTUALLY_FRAME" val="{&quot;height&quot;:337.5,&quot;left&quot;:67.64842519685035,&quot;top&quot;:130.55,&quot;width&quot;:420.6015748031497}"/>
</p:tagLst>
</file>

<file path=ppt/tags/tag198.xml><?xml version="1.0" encoding="utf-8"?>
<p:tagLst xmlns:p="http://schemas.openxmlformats.org/presentationml/2006/main">
  <p:tag name="KSO_WM_DIAGRAM_VIRTUALLY_FRAME" val="{&quot;height&quot;:337.5,&quot;left&quot;:67.64842519685035,&quot;top&quot;:130.55,&quot;width&quot;:420.6015748031497}"/>
</p:tagLst>
</file>

<file path=ppt/tags/tag199.xml><?xml version="1.0" encoding="utf-8"?>
<p:tagLst xmlns:p="http://schemas.openxmlformats.org/presentationml/2006/main">
  <p:tag name="KSO_WM_DIAGRAM_VIRTUALLY_FRAME" val="{&quot;height&quot;:337.5,&quot;left&quot;:67.64842519685035,&quot;top&quot;:130.55,&quot;width&quot;:420.6015748031497}"/>
</p:tagLst>
</file>

<file path=ppt/tags/tag2.xml><?xml version="1.0" encoding="utf-8"?>
<p:tagLst xmlns:p="http://schemas.openxmlformats.org/presentationml/2006/main">
  <p:tag name="KSO_WM_DIAGRAM_VIRTUALLY_FRAME" val="{&quot;height&quot;:345.5,&quot;left&quot;:560.15,&quot;top&quot;:154.2,&quot;width&quot;:308.65}"/>
</p:tagLst>
</file>

<file path=ppt/tags/tag20.xml><?xml version="1.0" encoding="utf-8"?>
<p:tagLst xmlns:p="http://schemas.openxmlformats.org/presentationml/2006/main">
  <p:tag name="KSO_WM_DIAGRAM_VIRTUALLY_FRAME" val="{&quot;height&quot;:362.7,&quot;left&quot;:55.45,&quot;top&quot;:97.4,&quot;width&quot;:853.1}"/>
</p:tagLst>
</file>

<file path=ppt/tags/tag200.xml><?xml version="1.0" encoding="utf-8"?>
<p:tagLst xmlns:p="http://schemas.openxmlformats.org/presentationml/2006/main">
  <p:tag name="KSO_WM_DIAGRAM_VIRTUALLY_FRAME" val="{&quot;height&quot;:224.1,&quot;left&quot;:40.95,&quot;top&quot;:281.8,&quot;width&quot;:425.55}"/>
</p:tagLst>
</file>

<file path=ppt/tags/tag201.xml><?xml version="1.0" encoding="utf-8"?>
<p:tagLst xmlns:p="http://schemas.openxmlformats.org/presentationml/2006/main">
  <p:tag name="KSO_WM_DIAGRAM_VIRTUALLY_FRAME" val="{&quot;height&quot;:224.1,&quot;left&quot;:40.95,&quot;top&quot;:281.8,&quot;width&quot;:425.55}"/>
</p:tagLst>
</file>

<file path=ppt/tags/tag202.xml><?xml version="1.0" encoding="utf-8"?>
<p:tagLst xmlns:p="http://schemas.openxmlformats.org/presentationml/2006/main">
  <p:tag name="KSO_WM_DIAGRAM_VIRTUALLY_FRAME" val="{&quot;height&quot;:224.1,&quot;left&quot;:40.95,&quot;top&quot;:281.8,&quot;width&quot;:425.55}"/>
</p:tagLst>
</file>

<file path=ppt/tags/tag203.xml><?xml version="1.0" encoding="utf-8"?>
<p:tagLst xmlns:p="http://schemas.openxmlformats.org/presentationml/2006/main">
  <p:tag name="KSO_WM_DIAGRAM_VIRTUALLY_FRAME" val="{&quot;height&quot;:281.85417322834644,&quot;left&quot;:464.8984251968503,&quot;top&quot;:120.588031496063,&quot;width&quot;:449.1015748031497}"/>
</p:tagLst>
</file>

<file path=ppt/tags/tag204.xml><?xml version="1.0" encoding="utf-8"?>
<p:tagLst xmlns:p="http://schemas.openxmlformats.org/presentationml/2006/main">
  <p:tag name="KSO_WM_DIAGRAM_VIRTUALLY_FRAME" val="{&quot;height&quot;:337.5,&quot;left&quot;:67.64842519685035,&quot;top&quot;:130.55,&quot;width&quot;:420.6015748031497}"/>
</p:tagLst>
</file>

<file path=ppt/tags/tag205.xml><?xml version="1.0" encoding="utf-8"?>
<p:tagLst xmlns:p="http://schemas.openxmlformats.org/presentationml/2006/main">
  <p:tag name="KSO_WM_DIAGRAM_VIRTUALLY_FRAME" val="{&quot;height&quot;:337.5,&quot;left&quot;:67.64842519685035,&quot;top&quot;:130.55,&quot;width&quot;:420.6015748031497}"/>
</p:tagLst>
</file>

<file path=ppt/tags/tag206.xml><?xml version="1.0" encoding="utf-8"?>
<p:tagLst xmlns:p="http://schemas.openxmlformats.org/presentationml/2006/main">
  <p:tag name="KSO_WM_DIAGRAM_VIRTUALLY_FRAME" val="{&quot;height&quot;:337.5,&quot;left&quot;:67.64842519685035,&quot;top&quot;:130.55,&quot;width&quot;:420.6015748031497}"/>
</p:tagLst>
</file>

<file path=ppt/tags/tag207.xml><?xml version="1.0" encoding="utf-8"?>
<p:tagLst xmlns:p="http://schemas.openxmlformats.org/presentationml/2006/main">
  <p:tag name="KSO_WM_DIAGRAM_VIRTUALLY_FRAME" val="{&quot;height&quot;:337.5,&quot;left&quot;:67.64842519685035,&quot;top&quot;:130.55,&quot;width&quot;:420.6015748031497}"/>
</p:tagLst>
</file>

<file path=ppt/tags/tag208.xml><?xml version="1.0" encoding="utf-8"?>
<p:tagLst xmlns:p="http://schemas.openxmlformats.org/presentationml/2006/main">
  <p:tag name="KSO_WM_DIAGRAM_VIRTUALLY_FRAME" val="{&quot;height&quot;:337.5,&quot;left&quot;:67.64842519685035,&quot;top&quot;:130.55,&quot;width&quot;:420.6015748031497}"/>
</p:tagLst>
</file>

<file path=ppt/tags/tag209.xml><?xml version="1.0" encoding="utf-8"?>
<p:tagLst xmlns:p="http://schemas.openxmlformats.org/presentationml/2006/main">
  <p:tag name="KSO_WM_DIAGRAM_VIRTUALLY_FRAME" val="{&quot;height&quot;:224.1,&quot;left&quot;:40.95,&quot;top&quot;:281.8,&quot;width&quot;:425.55}"/>
</p:tagLst>
</file>

<file path=ppt/tags/tag21.xml><?xml version="1.0" encoding="utf-8"?>
<p:tagLst xmlns:p="http://schemas.openxmlformats.org/presentationml/2006/main">
  <p:tag name="KSO_WM_DIAGRAM_VIRTUALLY_FRAME" val="{&quot;height&quot;:362.7,&quot;left&quot;:55.45,&quot;top&quot;:97.4,&quot;width&quot;:853.1}"/>
</p:tagLst>
</file>

<file path=ppt/tags/tag210.xml><?xml version="1.0" encoding="utf-8"?>
<p:tagLst xmlns:p="http://schemas.openxmlformats.org/presentationml/2006/main">
  <p:tag name="KSO_WM_DIAGRAM_VIRTUALLY_FRAME" val="{&quot;height&quot;:224.1,&quot;left&quot;:40.95,&quot;top&quot;:281.8,&quot;width&quot;:425.55}"/>
</p:tagLst>
</file>

<file path=ppt/tags/tag211.xml><?xml version="1.0" encoding="utf-8"?>
<p:tagLst xmlns:p="http://schemas.openxmlformats.org/presentationml/2006/main">
  <p:tag name="KSO_WM_DIAGRAM_VIRTUALLY_FRAME" val="{&quot;height&quot;:224.1,&quot;left&quot;:40.95,&quot;top&quot;:281.8,&quot;width&quot;:425.55}"/>
</p:tagLst>
</file>

<file path=ppt/tags/tag212.xml><?xml version="1.0" encoding="utf-8"?>
<p:tagLst xmlns:p="http://schemas.openxmlformats.org/presentationml/2006/main">
  <p:tag name="KSO_WM_DIAGRAM_VIRTUALLY_FRAME" val="{&quot;height&quot;:281.85417322834644,&quot;left&quot;:464.8984251968503,&quot;top&quot;:120.588031496063,&quot;width&quot;:449.1015748031497}"/>
</p:tagLst>
</file>

<file path=ppt/tags/tag213.xml><?xml version="1.0" encoding="utf-8"?>
<p:tagLst xmlns:p="http://schemas.openxmlformats.org/presentationml/2006/main">
  <p:tag name="KSO_WM_DIAGRAM_VIRTUALLY_FRAME" val="{&quot;height&quot;:337.5,&quot;left&quot;:67.64842519685035,&quot;top&quot;:130.55,&quot;width&quot;:420.6015748031497}"/>
</p:tagLst>
</file>

<file path=ppt/tags/tag214.xml><?xml version="1.0" encoding="utf-8"?>
<p:tagLst xmlns:p="http://schemas.openxmlformats.org/presentationml/2006/main">
  <p:tag name="KSO_WM_DIAGRAM_VIRTUALLY_FRAME" val="{&quot;height&quot;:337.5,&quot;left&quot;:67.64842519685035,&quot;top&quot;:130.55,&quot;width&quot;:420.6015748031497}"/>
</p:tagLst>
</file>

<file path=ppt/tags/tag215.xml><?xml version="1.0" encoding="utf-8"?>
<p:tagLst xmlns:p="http://schemas.openxmlformats.org/presentationml/2006/main">
  <p:tag name="KSO_WM_DIAGRAM_VIRTUALLY_FRAME" val="{&quot;height&quot;:337.5,&quot;left&quot;:67.64842519685035,&quot;top&quot;:130.55,&quot;width&quot;:420.6015748031497}"/>
</p:tagLst>
</file>

<file path=ppt/tags/tag216.xml><?xml version="1.0" encoding="utf-8"?>
<p:tagLst xmlns:p="http://schemas.openxmlformats.org/presentationml/2006/main">
  <p:tag name="KSO_WM_DIAGRAM_VIRTUALLY_FRAME" val="{&quot;height&quot;:337.5,&quot;left&quot;:67.64842519685035,&quot;top&quot;:130.55,&quot;width&quot;:420.6015748031497}"/>
</p:tagLst>
</file>

<file path=ppt/tags/tag217.xml><?xml version="1.0" encoding="utf-8"?>
<p:tagLst xmlns:p="http://schemas.openxmlformats.org/presentationml/2006/main">
  <p:tag name="KSO_WM_DIAGRAM_VIRTUALLY_FRAME" val="{&quot;height&quot;:337.5,&quot;left&quot;:67.64842519685035,&quot;top&quot;:130.55,&quot;width&quot;:420.6015748031497}"/>
</p:tagLst>
</file>

<file path=ppt/tags/tag218.xml><?xml version="1.0" encoding="utf-8"?>
<p:tagLst xmlns:p="http://schemas.openxmlformats.org/presentationml/2006/main">
  <p:tag name="KSO_WM_DIAGRAM_VIRTUALLY_FRAME" val="{&quot;height&quot;:224.1,&quot;left&quot;:40.95,&quot;top&quot;:281.8,&quot;width&quot;:425.55}"/>
</p:tagLst>
</file>

<file path=ppt/tags/tag219.xml><?xml version="1.0" encoding="utf-8"?>
<p:tagLst xmlns:p="http://schemas.openxmlformats.org/presentationml/2006/main">
  <p:tag name="KSO_WM_DIAGRAM_VIRTUALLY_FRAME" val="{&quot;height&quot;:224.1,&quot;left&quot;:40.95,&quot;top&quot;:281.8,&quot;width&quot;:425.55}"/>
</p:tagLst>
</file>

<file path=ppt/tags/tag22.xml><?xml version="1.0" encoding="utf-8"?>
<p:tagLst xmlns:p="http://schemas.openxmlformats.org/presentationml/2006/main">
  <p:tag name="KSO_WM_DIAGRAM_VIRTUALLY_FRAME" val="{&quot;height&quot;:362.7,&quot;left&quot;:55.45,&quot;top&quot;:97.4,&quot;width&quot;:853.1}"/>
</p:tagLst>
</file>

<file path=ppt/tags/tag220.xml><?xml version="1.0" encoding="utf-8"?>
<p:tagLst xmlns:p="http://schemas.openxmlformats.org/presentationml/2006/main">
  <p:tag name="KSO_WM_DIAGRAM_VIRTUALLY_FRAME" val="{&quot;height&quot;:224.1,&quot;left&quot;:40.95,&quot;top&quot;:281.8,&quot;width&quot;:425.55}"/>
</p:tagLst>
</file>

<file path=ppt/tags/tag221.xml><?xml version="1.0" encoding="utf-8"?>
<p:tagLst xmlns:p="http://schemas.openxmlformats.org/presentationml/2006/main">
  <p:tag name="KSO_WM_DIAGRAM_VIRTUALLY_FRAME" val="{&quot;height&quot;:281.85417322834644,&quot;left&quot;:464.8984251968503,&quot;top&quot;:120.588031496063,&quot;width&quot;:449.1015748031497}"/>
</p:tagLst>
</file>

<file path=ppt/tags/tag222.xml><?xml version="1.0" encoding="utf-8"?>
<p:tagLst xmlns:p="http://schemas.openxmlformats.org/presentationml/2006/main">
  <p:tag name="KSO_WM_DIAGRAM_VIRTUALLY_FRAME" val="{&quot;height&quot;:337.5,&quot;left&quot;:67.64842519685035,&quot;top&quot;:130.55,&quot;width&quot;:420.6015748031497}"/>
</p:tagLst>
</file>

<file path=ppt/tags/tag223.xml><?xml version="1.0" encoding="utf-8"?>
<p:tagLst xmlns:p="http://schemas.openxmlformats.org/presentationml/2006/main">
  <p:tag name="KSO_WM_DIAGRAM_VIRTUALLY_FRAME" val="{&quot;height&quot;:337.5,&quot;left&quot;:67.64842519685035,&quot;top&quot;:130.55,&quot;width&quot;:420.6015748031497}"/>
</p:tagLst>
</file>

<file path=ppt/tags/tag224.xml><?xml version="1.0" encoding="utf-8"?>
<p:tagLst xmlns:p="http://schemas.openxmlformats.org/presentationml/2006/main">
  <p:tag name="KSO_WM_DIAGRAM_VIRTUALLY_FRAME" val="{&quot;height&quot;:337.5,&quot;left&quot;:67.64842519685035,&quot;top&quot;:130.55,&quot;width&quot;:420.6015748031497}"/>
</p:tagLst>
</file>

<file path=ppt/tags/tag225.xml><?xml version="1.0" encoding="utf-8"?>
<p:tagLst xmlns:p="http://schemas.openxmlformats.org/presentationml/2006/main">
  <p:tag name="KSO_WM_DIAGRAM_VIRTUALLY_FRAME" val="{&quot;height&quot;:337.5,&quot;left&quot;:67.64842519685035,&quot;top&quot;:130.55,&quot;width&quot;:420.6015748031497}"/>
</p:tagLst>
</file>

<file path=ppt/tags/tag226.xml><?xml version="1.0" encoding="utf-8"?>
<p:tagLst xmlns:p="http://schemas.openxmlformats.org/presentationml/2006/main">
  <p:tag name="KSO_WM_DIAGRAM_VIRTUALLY_FRAME" val="{&quot;height&quot;:337.5,&quot;left&quot;:67.64842519685035,&quot;top&quot;:130.55,&quot;width&quot;:420.6015748031497}"/>
</p:tagLst>
</file>

<file path=ppt/tags/tag227.xml><?xml version="1.0" encoding="utf-8"?>
<p:tagLst xmlns:p="http://schemas.openxmlformats.org/presentationml/2006/main">
  <p:tag name="KSO_WM_DIAGRAM_VIRTUALLY_FRAME" val="{&quot;height&quot;:224.1,&quot;left&quot;:40.95,&quot;top&quot;:281.8,&quot;width&quot;:425.55}"/>
</p:tagLst>
</file>

<file path=ppt/tags/tag228.xml><?xml version="1.0" encoding="utf-8"?>
<p:tagLst xmlns:p="http://schemas.openxmlformats.org/presentationml/2006/main">
  <p:tag name="KSO_WM_DIAGRAM_VIRTUALLY_FRAME" val="{&quot;height&quot;:283,&quot;left&quot;:33.543307086614185,&quot;top&quot;:216.75,&quot;width&quot;:425.20669291338584}"/>
</p:tagLst>
</file>

<file path=ppt/tags/tag229.xml><?xml version="1.0" encoding="utf-8"?>
<p:tagLst xmlns:p="http://schemas.openxmlformats.org/presentationml/2006/main">
  <p:tag name="KSO_WM_DIAGRAM_VIRTUALLY_FRAME" val="{&quot;height&quot;:181.15,&quot;left&quot;:50,&quot;top&quot;:243.55,&quot;width&quot;:399.65}"/>
</p:tagLst>
</file>

<file path=ppt/tags/tag23.xml><?xml version="1.0" encoding="utf-8"?>
<p:tagLst xmlns:p="http://schemas.openxmlformats.org/presentationml/2006/main">
  <p:tag name="KSO_WM_DIAGRAM_VIRTUALLY_FRAME" val="{&quot;height&quot;:362.7,&quot;left&quot;:55.45,&quot;top&quot;:97.4,&quot;width&quot;:853.1}"/>
</p:tagLst>
</file>

<file path=ppt/tags/tag230.xml><?xml version="1.0" encoding="utf-8"?>
<p:tagLst xmlns:p="http://schemas.openxmlformats.org/presentationml/2006/main">
  <p:tag name="KSO_WM_DIAGRAM_VIRTUALLY_FRAME" val="{&quot;height&quot;:181.15,&quot;left&quot;:50,&quot;top&quot;:243.55,&quot;width&quot;:399.65}"/>
</p:tagLst>
</file>

<file path=ppt/tags/tag231.xml><?xml version="1.0" encoding="utf-8"?>
<p:tagLst xmlns:p="http://schemas.openxmlformats.org/presentationml/2006/main">
  <p:tag name="KSO_WM_DIAGRAM_VIRTUALLY_FRAME" val="{&quot;height&quot;:181.15,&quot;left&quot;:50,&quot;top&quot;:243.55,&quot;width&quot;:399.65}"/>
</p:tagLst>
</file>

<file path=ppt/tags/tag232.xml><?xml version="1.0" encoding="utf-8"?>
<p:tagLst xmlns:p="http://schemas.openxmlformats.org/presentationml/2006/main">
  <p:tag name="KSO_WM_DIAGRAM_VIRTUALLY_FRAME" val="{&quot;height&quot;:181.15,&quot;left&quot;:50,&quot;top&quot;:243.55,&quot;width&quot;:399.65}"/>
</p:tagLst>
</file>

<file path=ppt/tags/tag233.xml><?xml version="1.0" encoding="utf-8"?>
<p:tagLst xmlns:p="http://schemas.openxmlformats.org/presentationml/2006/main">
  <p:tag name="KSO_WM_DIAGRAM_VIRTUALLY_FRAME" val="{&quot;height&quot;:181.15,&quot;left&quot;:50,&quot;top&quot;:243.55,&quot;width&quot;:399.65}"/>
</p:tagLst>
</file>

<file path=ppt/tags/tag234.xml><?xml version="1.0" encoding="utf-8"?>
<p:tagLst xmlns:p="http://schemas.openxmlformats.org/presentationml/2006/main">
  <p:tag name="KSO_WM_DIAGRAM_VIRTUALLY_FRAME" val="{&quot;height&quot;:181.15,&quot;left&quot;:50,&quot;top&quot;:243.55,&quot;width&quot;:399.65}"/>
</p:tagLst>
</file>

<file path=ppt/tags/tag235.xml><?xml version="1.0" encoding="utf-8"?>
<p:tagLst xmlns:p="http://schemas.openxmlformats.org/presentationml/2006/main">
  <p:tag name="KSO_WM_DIAGRAM_VIRTUALLY_FRAME" val="{&quot;height&quot;:181.15,&quot;left&quot;:50,&quot;top&quot;:243.55,&quot;width&quot;:399.65}"/>
</p:tagLst>
</file>

<file path=ppt/tags/tag236.xml><?xml version="1.0" encoding="utf-8"?>
<p:tagLst xmlns:p="http://schemas.openxmlformats.org/presentationml/2006/main">
  <p:tag name="KSO_WM_DIAGRAM_VIRTUALLY_FRAME" val="{&quot;height&quot;:181.15,&quot;left&quot;:50,&quot;top&quot;:243.55,&quot;width&quot;:399.65}"/>
</p:tagLst>
</file>

<file path=ppt/tags/tag237.xml><?xml version="1.0" encoding="utf-8"?>
<p:tagLst xmlns:p="http://schemas.openxmlformats.org/presentationml/2006/main">
  <p:tag name="KSO_WM_DIAGRAM_VIRTUALLY_FRAME" val="{&quot;height&quot;:283,&quot;left&quot;:33.543307086614185,&quot;top&quot;:216.75,&quot;width&quot;:425.20669291338584}"/>
</p:tagLst>
</file>

<file path=ppt/tags/tag238.xml><?xml version="1.0" encoding="utf-8"?>
<p:tagLst xmlns:p="http://schemas.openxmlformats.org/presentationml/2006/main">
  <p:tag name="KSO_WM_DIAGRAM_VIRTUALLY_FRAME" val="{&quot;height&quot;:283,&quot;left&quot;:33.543307086614185,&quot;top&quot;:216.75,&quot;width&quot;:425.20669291338584}"/>
</p:tagLst>
</file>

<file path=ppt/tags/tag239.xml><?xml version="1.0" encoding="utf-8"?>
<p:tagLst xmlns:p="http://schemas.openxmlformats.org/presentationml/2006/main">
  <p:tag name="KSO_WM_DIAGRAM_VIRTUALLY_FRAME" val="{&quot;height&quot;:224.1,&quot;left&quot;:40.95,&quot;top&quot;:281.8,&quot;width&quot;:425.55}"/>
</p:tagLst>
</file>

<file path=ppt/tags/tag24.xml><?xml version="1.0" encoding="utf-8"?>
<p:tagLst xmlns:p="http://schemas.openxmlformats.org/presentationml/2006/main">
  <p:tag name="KSO_WM_DIAGRAM_VIRTUALLY_FRAME" val="{&quot;height&quot;:281.85417322834644,&quot;left&quot;:464.8984251968503,&quot;top&quot;:120.588031496063,&quot;width&quot;:449.1015748031497}"/>
</p:tagLst>
</file>

<file path=ppt/tags/tag240.xml><?xml version="1.0" encoding="utf-8"?>
<p:tagLst xmlns:p="http://schemas.openxmlformats.org/presentationml/2006/main">
  <p:tag name="KSO_WM_DIAGRAM_VIRTUALLY_FRAME" val="{&quot;height&quot;:224.1,&quot;left&quot;:40.95,&quot;top&quot;:281.8,&quot;width&quot;:425.55}"/>
</p:tagLst>
</file>

<file path=ppt/tags/tag241.xml><?xml version="1.0" encoding="utf-8"?>
<p:tagLst xmlns:p="http://schemas.openxmlformats.org/presentationml/2006/main">
  <p:tag name="KSO_WM_DIAGRAM_VIRTUALLY_FRAME" val="{&quot;height&quot;:281.85417322834644,&quot;left&quot;:464.8984251968503,&quot;top&quot;:120.588031496063,&quot;width&quot;:449.1015748031497}"/>
</p:tagLst>
</file>

<file path=ppt/tags/tag242.xml><?xml version="1.0" encoding="utf-8"?>
<p:tagLst xmlns:p="http://schemas.openxmlformats.org/presentationml/2006/main">
  <p:tag name="KSO_WM_DIAGRAM_VIRTUALLY_FRAME" val="{&quot;height&quot;:337.5,&quot;left&quot;:67.64842519685035,&quot;top&quot;:130.55,&quot;width&quot;:420.6015748031497}"/>
</p:tagLst>
</file>

<file path=ppt/tags/tag243.xml><?xml version="1.0" encoding="utf-8"?>
<p:tagLst xmlns:p="http://schemas.openxmlformats.org/presentationml/2006/main">
  <p:tag name="KSO_WM_DIAGRAM_VIRTUALLY_FRAME" val="{&quot;height&quot;:337.5,&quot;left&quot;:67.64842519685035,&quot;top&quot;:130.55,&quot;width&quot;:420.6015748031497}"/>
</p:tagLst>
</file>

<file path=ppt/tags/tag244.xml><?xml version="1.0" encoding="utf-8"?>
<p:tagLst xmlns:p="http://schemas.openxmlformats.org/presentationml/2006/main">
  <p:tag name="KSO_WM_DIAGRAM_VIRTUALLY_FRAME" val="{&quot;height&quot;:337.5,&quot;left&quot;:67.64842519685035,&quot;top&quot;:130.55,&quot;width&quot;:420.6015748031497}"/>
</p:tagLst>
</file>

<file path=ppt/tags/tag245.xml><?xml version="1.0" encoding="utf-8"?>
<p:tagLst xmlns:p="http://schemas.openxmlformats.org/presentationml/2006/main">
  <p:tag name="KSO_WM_DIAGRAM_VIRTUALLY_FRAME" val="{&quot;height&quot;:337.5,&quot;left&quot;:67.64842519685035,&quot;top&quot;:130.55,&quot;width&quot;:420.6015748031497}"/>
</p:tagLst>
</file>

<file path=ppt/tags/tag246.xml><?xml version="1.0" encoding="utf-8"?>
<p:tagLst xmlns:p="http://schemas.openxmlformats.org/presentationml/2006/main">
  <p:tag name="KSO_WM_DIAGRAM_VIRTUALLY_FRAME" val="{&quot;height&quot;:337.5,&quot;left&quot;:67.64842519685035,&quot;top&quot;:130.55,&quot;width&quot;:420.6015748031497}"/>
</p:tagLst>
</file>

<file path=ppt/tags/tag247.xml><?xml version="1.0" encoding="utf-8"?>
<p:tagLst xmlns:p="http://schemas.openxmlformats.org/presentationml/2006/main">
  <p:tag name="KSO_WM_DIAGRAM_VIRTUALLY_FRAME" val="{&quot;height&quot;:224.1,&quot;left&quot;:40.95,&quot;top&quot;:281.8,&quot;width&quot;:425.55}"/>
</p:tagLst>
</file>

<file path=ppt/tags/tag248.xml><?xml version="1.0" encoding="utf-8"?>
<p:tagLst xmlns:p="http://schemas.openxmlformats.org/presentationml/2006/main">
  <p:tag name="KSO_WM_DIAGRAM_VIRTUALLY_FRAME" val="{&quot;height&quot;:224.1,&quot;left&quot;:40.95,&quot;top&quot;:281.8,&quot;width&quot;:425.55}"/>
</p:tagLst>
</file>

<file path=ppt/tags/tag249.xml><?xml version="1.0" encoding="utf-8"?>
<p:tagLst xmlns:p="http://schemas.openxmlformats.org/presentationml/2006/main">
  <p:tag name="KSO_WM_DIAGRAM_VIRTUALLY_FRAME" val="{&quot;height&quot;:224.1,&quot;left&quot;:40.95,&quot;top&quot;:281.8,&quot;width&quot;:425.55}"/>
</p:tagLst>
</file>

<file path=ppt/tags/tag25.xml><?xml version="1.0" encoding="utf-8"?>
<p:tagLst xmlns:p="http://schemas.openxmlformats.org/presentationml/2006/main">
  <p:tag name="KSO_WM_DIAGRAM_VIRTUALLY_FRAME" val="{&quot;height&quot;:281.85417322834644,&quot;left&quot;:464.8984251968503,&quot;top&quot;:120.588031496063,&quot;width&quot;:449.1015748031497}"/>
</p:tagLst>
</file>

<file path=ppt/tags/tag250.xml><?xml version="1.0" encoding="utf-8"?>
<p:tagLst xmlns:p="http://schemas.openxmlformats.org/presentationml/2006/main">
  <p:tag name="KSO_WM_DIAGRAM_VIRTUALLY_FRAME" val="{&quot;height&quot;:281.85417322834644,&quot;left&quot;:464.8984251968503,&quot;top&quot;:120.588031496063,&quot;width&quot;:449.1015748031497}"/>
</p:tagLst>
</file>

<file path=ppt/tags/tag251.xml><?xml version="1.0" encoding="utf-8"?>
<p:tagLst xmlns:p="http://schemas.openxmlformats.org/presentationml/2006/main">
  <p:tag name="KSO_WM_DIAGRAM_VIRTUALLY_FRAME" val="{&quot;height&quot;:337.5,&quot;left&quot;:67.64842519685035,&quot;top&quot;:130.55,&quot;width&quot;:420.6015748031497}"/>
</p:tagLst>
</file>

<file path=ppt/tags/tag252.xml><?xml version="1.0" encoding="utf-8"?>
<p:tagLst xmlns:p="http://schemas.openxmlformats.org/presentationml/2006/main">
  <p:tag name="KSO_WM_DIAGRAM_VIRTUALLY_FRAME" val="{&quot;height&quot;:337.5,&quot;left&quot;:67.64842519685035,&quot;top&quot;:130.55,&quot;width&quot;:420.6015748031497}"/>
</p:tagLst>
</file>

<file path=ppt/tags/tag253.xml><?xml version="1.0" encoding="utf-8"?>
<p:tagLst xmlns:p="http://schemas.openxmlformats.org/presentationml/2006/main">
  <p:tag name="KSO_WM_DIAGRAM_VIRTUALLY_FRAME" val="{&quot;height&quot;:337.5,&quot;left&quot;:67.64842519685035,&quot;top&quot;:130.55,&quot;width&quot;:420.6015748031497}"/>
</p:tagLst>
</file>

<file path=ppt/tags/tag254.xml><?xml version="1.0" encoding="utf-8"?>
<p:tagLst xmlns:p="http://schemas.openxmlformats.org/presentationml/2006/main">
  <p:tag name="KSO_WM_DIAGRAM_VIRTUALLY_FRAME" val="{&quot;height&quot;:337.5,&quot;left&quot;:67.64842519685035,&quot;top&quot;:130.55,&quot;width&quot;:420.6015748031497}"/>
</p:tagLst>
</file>

<file path=ppt/tags/tag255.xml><?xml version="1.0" encoding="utf-8"?>
<p:tagLst xmlns:p="http://schemas.openxmlformats.org/presentationml/2006/main">
  <p:tag name="KSO_WM_DIAGRAM_VIRTUALLY_FRAME" val="{&quot;height&quot;:337.5,&quot;left&quot;:67.64842519685035,&quot;top&quot;:130.55,&quot;width&quot;:420.6015748031497}"/>
</p:tagLst>
</file>

<file path=ppt/tags/tag256.xml><?xml version="1.0" encoding="utf-8"?>
<p:tagLst xmlns:p="http://schemas.openxmlformats.org/presentationml/2006/main">
  <p:tag name="KSO_WM_DIAGRAM_VIRTUALLY_FRAME" val="{&quot;height&quot;:224.1,&quot;left&quot;:40.95,&quot;top&quot;:281.8,&quot;width&quot;:425.55}"/>
</p:tagLst>
</file>

<file path=ppt/tags/tag257.xml><?xml version="1.0" encoding="utf-8"?>
<p:tagLst xmlns:p="http://schemas.openxmlformats.org/presentationml/2006/main">
  <p:tag name="KSO_WM_DIAGRAM_VIRTUALLY_FRAME" val="{&quot;height&quot;:224.1,&quot;left&quot;:40.95,&quot;top&quot;:281.8,&quot;width&quot;:425.55}"/>
</p:tagLst>
</file>

<file path=ppt/tags/tag258.xml><?xml version="1.0" encoding="utf-8"?>
<p:tagLst xmlns:p="http://schemas.openxmlformats.org/presentationml/2006/main">
  <p:tag name="KSO_WM_DIAGRAM_VIRTUALLY_FRAME" val="{&quot;height&quot;:224.1,&quot;left&quot;:40.95,&quot;top&quot;:281.8,&quot;width&quot;:425.55}"/>
</p:tagLst>
</file>

<file path=ppt/tags/tag259.xml><?xml version="1.0" encoding="utf-8"?>
<p:tagLst xmlns:p="http://schemas.openxmlformats.org/presentationml/2006/main">
  <p:tag name="KSO_WM_DIAGRAM_VIRTUALLY_FRAME" val="{&quot;height&quot;:281.85417322834644,&quot;left&quot;:464.8984251968503,&quot;top&quot;:120.588031496063,&quot;width&quot;:449.1015748031497}"/>
</p:tagLst>
</file>

<file path=ppt/tags/tag26.xml><?xml version="1.0" encoding="utf-8"?>
<p:tagLst xmlns:p="http://schemas.openxmlformats.org/presentationml/2006/main">
  <p:tag name="KSO_WM_DIAGRAM_VIRTUALLY_FRAME" val="{&quot;height&quot;:281.85417322834644,&quot;left&quot;:464.8984251968503,&quot;top&quot;:120.588031496063,&quot;width&quot;:449.1015748031497}"/>
</p:tagLst>
</file>

<file path=ppt/tags/tag260.xml><?xml version="1.0" encoding="utf-8"?>
<p:tagLst xmlns:p="http://schemas.openxmlformats.org/presentationml/2006/main">
  <p:tag name="KSO_WM_DIAGRAM_VIRTUALLY_FRAME" val="{&quot;height&quot;:337.5,&quot;left&quot;:67.64842519685035,&quot;top&quot;:130.55,&quot;width&quot;:420.6015748031497}"/>
</p:tagLst>
</file>

<file path=ppt/tags/tag261.xml><?xml version="1.0" encoding="utf-8"?>
<p:tagLst xmlns:p="http://schemas.openxmlformats.org/presentationml/2006/main">
  <p:tag name="KSO_WM_DIAGRAM_VIRTUALLY_FRAME" val="{&quot;height&quot;:337.5,&quot;left&quot;:67.64842519685035,&quot;top&quot;:130.55,&quot;width&quot;:420.6015748031497}"/>
</p:tagLst>
</file>

<file path=ppt/tags/tag262.xml><?xml version="1.0" encoding="utf-8"?>
<p:tagLst xmlns:p="http://schemas.openxmlformats.org/presentationml/2006/main">
  <p:tag name="KSO_WM_DIAGRAM_VIRTUALLY_FRAME" val="{&quot;height&quot;:337.5,&quot;left&quot;:67.64842519685035,&quot;top&quot;:130.55,&quot;width&quot;:420.6015748031497}"/>
</p:tagLst>
</file>

<file path=ppt/tags/tag263.xml><?xml version="1.0" encoding="utf-8"?>
<p:tagLst xmlns:p="http://schemas.openxmlformats.org/presentationml/2006/main">
  <p:tag name="KSO_WM_DIAGRAM_VIRTUALLY_FRAME" val="{&quot;height&quot;:337.5,&quot;left&quot;:67.64842519685035,&quot;top&quot;:130.55,&quot;width&quot;:420.6015748031497}"/>
</p:tagLst>
</file>

<file path=ppt/tags/tag264.xml><?xml version="1.0" encoding="utf-8"?>
<p:tagLst xmlns:p="http://schemas.openxmlformats.org/presentationml/2006/main">
  <p:tag name="KSO_WM_DIAGRAM_VIRTUALLY_FRAME" val="{&quot;height&quot;:337.5,&quot;left&quot;:67.64842519685035,&quot;top&quot;:130.55,&quot;width&quot;:420.6015748031497}"/>
</p:tagLst>
</file>

<file path=ppt/tags/tag265.xml><?xml version="1.0" encoding="utf-8"?>
<p:tagLst xmlns:p="http://schemas.openxmlformats.org/presentationml/2006/main">
  <p:tag name="KSO_WM_DIAGRAM_VIRTUALLY_FRAME" val="{&quot;height&quot;:224.1,&quot;left&quot;:40.95,&quot;top&quot;:281.8,&quot;width&quot;:425.55}"/>
</p:tagLst>
</file>

<file path=ppt/tags/tag266.xml><?xml version="1.0" encoding="utf-8"?>
<p:tagLst xmlns:p="http://schemas.openxmlformats.org/presentationml/2006/main">
  <p:tag name="KSO_WM_UNIT_ISCONTENTSTITLE" val="0"/>
  <p:tag name="KSO_WM_UNIT_ISNUMDGMTITLE" val="0"/>
  <p:tag name="KSO_WM_UNIT_PRESET_TEXT" val="单击输入您的封面副标题"/>
  <p:tag name="KSO_WM_UNIT_NOCLEAR" val="0"/>
  <p:tag name="KSO_WM_UNIT_SHOW_EDIT_AREA_INDICATION" val="1"/>
  <p:tag name="KSO_WM_UNIT_VALUE" val="111"/>
  <p:tag name="KSO_WM_UNIT_HIGHLIGHT" val="0"/>
  <p:tag name="KSO_WM_UNIT_COMPATIBLE" val="0"/>
  <p:tag name="KSO_WM_UNIT_DIAGRAM_ISNUMVISUAL" val="0"/>
  <p:tag name="KSO_WM_UNIT_DIAGRAM_ISREFERUNIT" val="0"/>
  <p:tag name="KSO_WM_UNIT_TYPE" val="b"/>
  <p:tag name="KSO_WM_UNIT_INDEX" val="1"/>
  <p:tag name="KSO_WM_UNIT_ID" val="custom20205081_1*b*1"/>
  <p:tag name="KSO_WM_TEMPLATE_CATEGORY" val="custom"/>
  <p:tag name="KSO_WM_TEMPLATE_INDEX" val="20205081"/>
  <p:tag name="KSO_WM_UNIT_LAYERLEVEL" val="1"/>
  <p:tag name="KSO_WM_TAG_VERSION" val="1.0"/>
  <p:tag name="KSO_WM_BEAUTIFY_FLAG" val="#wm#"/>
</p:tagLst>
</file>

<file path=ppt/tags/tag267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268.xml><?xml version="1.0" encoding="utf-8"?>
<p:tagLst xmlns:p="http://schemas.openxmlformats.org/presentationml/2006/main">
  <p:tag name="KSO_WPP_MARK_KEY" val="3672e79e-fc80-443a-9de5-a5d5a0f6e865"/>
  <p:tag name="COMMONDATA" val="eyJoZGlkIjoiYWU2NDRiMzM2MTNiNWEwOTFlMGE1ZGJmZmI5MWViZmIifQ=="/>
  <p:tag name="commondata" val="eyJjb3VudCI6MSwiaGRpZCI6IjJlODUxYjQyYTgxOWY0MTY5ZWY0MDI1NjhiN2YyNTMwIiwidXNlckNvdW50IjoxfQ=="/>
  <p:tag name="resource_record_key" val="{&quot;70&quot;:[3312134]}"/>
</p:tagLst>
</file>

<file path=ppt/tags/tag27.xml><?xml version="1.0" encoding="utf-8"?>
<p:tagLst xmlns:p="http://schemas.openxmlformats.org/presentationml/2006/main">
  <p:tag name="KSO_WM_DIAGRAM_VIRTUALLY_FRAME" val="{&quot;height&quot;:281.85417322834644,&quot;left&quot;:464.8984251968503,&quot;top&quot;:120.588031496063,&quot;width&quot;:449.1015748031497}"/>
</p:tagLst>
</file>

<file path=ppt/tags/tag28.xml><?xml version="1.0" encoding="utf-8"?>
<p:tagLst xmlns:p="http://schemas.openxmlformats.org/presentationml/2006/main">
  <p:tag name="KSO_WM_DIAGRAM_VIRTUALLY_FRAME" val="{&quot;height&quot;:281.85417322834644,&quot;left&quot;:464.8984251968503,&quot;top&quot;:120.588031496063,&quot;width&quot;:449.1015748031497}"/>
</p:tagLst>
</file>

<file path=ppt/tags/tag29.xml><?xml version="1.0" encoding="utf-8"?>
<p:tagLst xmlns:p="http://schemas.openxmlformats.org/presentationml/2006/main">
  <p:tag name="KSO_WM_DIAGRAM_VIRTUALLY_FRAME" val="{&quot;height&quot;:281.85417322834644,&quot;left&quot;:464.8984251968503,&quot;top&quot;:120.588031496063,&quot;width&quot;:449.1015748031497}"/>
</p:tagLst>
</file>

<file path=ppt/tags/tag3.xml><?xml version="1.0" encoding="utf-8"?>
<p:tagLst xmlns:p="http://schemas.openxmlformats.org/presentationml/2006/main">
  <p:tag name="KSO_WM_DIAGRAM_VIRTUALLY_FRAME" val="{&quot;height&quot;:345.5,&quot;left&quot;:560.15,&quot;top&quot;:154.2,&quot;width&quot;:308.65}"/>
</p:tagLst>
</file>

<file path=ppt/tags/tag30.xml><?xml version="1.0" encoding="utf-8"?>
<p:tagLst xmlns:p="http://schemas.openxmlformats.org/presentationml/2006/main">
  <p:tag name="KSO_WM_DIAGRAM_VIRTUALLY_FRAME" val="{&quot;height&quot;:281.85417322834644,&quot;left&quot;:464.8984251968503,&quot;top&quot;:120.588031496063,&quot;width&quot;:449.1015748031497}"/>
</p:tagLst>
</file>

<file path=ppt/tags/tag31.xml><?xml version="1.0" encoding="utf-8"?>
<p:tagLst xmlns:p="http://schemas.openxmlformats.org/presentationml/2006/main">
  <p:tag name="KSO_WM_DIAGRAM_VIRTUALLY_FRAME" val="{&quot;height&quot;:281.85417322834644,&quot;left&quot;:464.8984251968503,&quot;top&quot;:120.588031496063,&quot;width&quot;:449.1015748031497}"/>
</p:tagLst>
</file>

<file path=ppt/tags/tag32.xml><?xml version="1.0" encoding="utf-8"?>
<p:tagLst xmlns:p="http://schemas.openxmlformats.org/presentationml/2006/main">
  <p:tag name="KSO_WM_DIAGRAM_VIRTUALLY_FRAME" val="{&quot;height&quot;:281.85417322834644,&quot;left&quot;:464.8984251968503,&quot;top&quot;:120.588031496063,&quot;width&quot;:449.1015748031497}"/>
</p:tagLst>
</file>

<file path=ppt/tags/tag33.xml><?xml version="1.0" encoding="utf-8"?>
<p:tagLst xmlns:p="http://schemas.openxmlformats.org/presentationml/2006/main">
  <p:tag name="KSO_WM_DIAGRAM_VIRTUALLY_FRAME" val="{&quot;height&quot;:281.85417322834644,&quot;left&quot;:464.8984251968503,&quot;top&quot;:120.588031496063,&quot;width&quot;:449.1015748031497}"/>
</p:tagLst>
</file>

<file path=ppt/tags/tag34.xml><?xml version="1.0" encoding="utf-8"?>
<p:tagLst xmlns:p="http://schemas.openxmlformats.org/presentationml/2006/main">
  <p:tag name="KSO_WM_DIAGRAM_VIRTUALLY_FRAME" val="{&quot;height&quot;:281.85417322834644,&quot;left&quot;:464.8984251968503,&quot;top&quot;:120.588031496063,&quot;width&quot;:449.1015748031497}"/>
</p:tagLst>
</file>

<file path=ppt/tags/tag35.xml><?xml version="1.0" encoding="utf-8"?>
<p:tagLst xmlns:p="http://schemas.openxmlformats.org/presentationml/2006/main">
  <p:tag name="KSO_WM_DIAGRAM_VIRTUALLY_FRAME" val="{&quot;height&quot;:281.85417322834644,&quot;left&quot;:464.8984251968503,&quot;top&quot;:120.588031496063,&quot;width&quot;:449.1015748031497}"/>
</p:tagLst>
</file>

<file path=ppt/tags/tag36.xml><?xml version="1.0" encoding="utf-8"?>
<p:tagLst xmlns:p="http://schemas.openxmlformats.org/presentationml/2006/main">
  <p:tag name="KSO_WM_DIAGRAM_VIRTUALLY_FRAME" val="{&quot;height&quot;:281.85417322834644,&quot;left&quot;:464.8984251968503,&quot;top&quot;:120.588031496063,&quot;width&quot;:449.1015748031497}"/>
</p:tagLst>
</file>

<file path=ppt/tags/tag37.xml><?xml version="1.0" encoding="utf-8"?>
<p:tagLst xmlns:p="http://schemas.openxmlformats.org/presentationml/2006/main">
  <p:tag name="KSO_WM_DIAGRAM_VIRTUALLY_FRAME" val="{&quot;height&quot;:281.85417322834644,&quot;left&quot;:464.8984251968503,&quot;top&quot;:120.588031496063,&quot;width&quot;:449.1015748031497}"/>
</p:tagLst>
</file>

<file path=ppt/tags/tag38.xml><?xml version="1.0" encoding="utf-8"?>
<p:tagLst xmlns:p="http://schemas.openxmlformats.org/presentationml/2006/main">
  <p:tag name="KSO_WM_DIAGRAM_VIRTUALLY_FRAME" val="{&quot;height&quot;:281.85417322834644,&quot;left&quot;:464.8984251968503,&quot;top&quot;:120.588031496063,&quot;width&quot;:449.1015748031497}"/>
</p:tagLst>
</file>

<file path=ppt/tags/tag39.xml><?xml version="1.0" encoding="utf-8"?>
<p:tagLst xmlns:p="http://schemas.openxmlformats.org/presentationml/2006/main">
  <p:tag name="KSO_WM_DIAGRAM_VIRTUALLY_FRAME" val="{&quot;height&quot;:281.85417322834644,&quot;left&quot;:464.8984251968503,&quot;top&quot;:120.588031496063,&quot;width&quot;:449.1015748031497}"/>
</p:tagLst>
</file>

<file path=ppt/tags/tag4.xml><?xml version="1.0" encoding="utf-8"?>
<p:tagLst xmlns:p="http://schemas.openxmlformats.org/presentationml/2006/main">
  <p:tag name="KSO_WM_DIAGRAM_VIRTUALLY_FRAME" val="{&quot;height&quot;:345.5,&quot;left&quot;:560.15,&quot;top&quot;:154.2,&quot;width&quot;:308.65}"/>
</p:tagLst>
</file>

<file path=ppt/tags/tag40.xml><?xml version="1.0" encoding="utf-8"?>
<p:tagLst xmlns:p="http://schemas.openxmlformats.org/presentationml/2006/main">
  <p:tag name="KSO_WM_DIAGRAM_VIRTUALLY_FRAME" val="{&quot;height&quot;:281.85417322834644,&quot;left&quot;:464.8984251968503,&quot;top&quot;:120.588031496063,&quot;width&quot;:449.1015748031497}"/>
</p:tagLst>
</file>

<file path=ppt/tags/tag41.xml><?xml version="1.0" encoding="utf-8"?>
<p:tagLst xmlns:p="http://schemas.openxmlformats.org/presentationml/2006/main">
  <p:tag name="KSO_WM_DIAGRAM_VIRTUALLY_FRAME" val="{&quot;height&quot;:281.85417322834644,&quot;left&quot;:464.8984251968503,&quot;top&quot;:120.588031496063,&quot;width&quot;:449.1015748031497}"/>
</p:tagLst>
</file>

<file path=ppt/tags/tag42.xml><?xml version="1.0" encoding="utf-8"?>
<p:tagLst xmlns:p="http://schemas.openxmlformats.org/presentationml/2006/main">
  <p:tag name="KSO_WM_DIAGRAM_VIRTUALLY_FRAME" val="{&quot;height&quot;:281.85417322834644,&quot;left&quot;:464.8984251968503,&quot;top&quot;:120.588031496063,&quot;width&quot;:449.1015748031497}"/>
</p:tagLst>
</file>

<file path=ppt/tags/tag43.xml><?xml version="1.0" encoding="utf-8"?>
<p:tagLst xmlns:p="http://schemas.openxmlformats.org/presentationml/2006/main">
  <p:tag name="KSO_WM_DIAGRAM_VIRTUALLY_FRAME" val="{&quot;height&quot;:310.7,&quot;left&quot;:33.55,&quot;top&quot;:110.65,&quot;width&quot;:438.3}"/>
</p:tagLst>
</file>

<file path=ppt/tags/tag44.xml><?xml version="1.0" encoding="utf-8"?>
<p:tagLst xmlns:p="http://schemas.openxmlformats.org/presentationml/2006/main">
  <p:tag name="KSO_WM_DIAGRAM_VIRTUALLY_FRAME" val="{&quot;height&quot;:484.54196370706416,&quot;left&quot;:38.77889763779526,&quot;top&quot;:107.2,&quot;width&quot;:1069.0711023622048}"/>
</p:tagLst>
</file>

<file path=ppt/tags/tag45.xml><?xml version="1.0" encoding="utf-8"?>
<p:tagLst xmlns:p="http://schemas.openxmlformats.org/presentationml/2006/main">
  <p:tag name="KSO_WM_DIAGRAM_VIRTUALLY_FRAME" val="{&quot;height&quot;:310.7,&quot;left&quot;:33.55,&quot;top&quot;:110.65,&quot;width&quot;:438.3}"/>
</p:tagLst>
</file>

<file path=ppt/tags/tag46.xml><?xml version="1.0" encoding="utf-8"?>
<p:tagLst xmlns:p="http://schemas.openxmlformats.org/presentationml/2006/main">
  <p:tag name="KSO_WM_DIAGRAM_VIRTUALLY_FRAME" val="{&quot;height&quot;:310.7,&quot;left&quot;:33.55,&quot;top&quot;:110.65,&quot;width&quot;:438.3}"/>
</p:tagLst>
</file>

<file path=ppt/tags/tag47.xml><?xml version="1.0" encoding="utf-8"?>
<p:tagLst xmlns:p="http://schemas.openxmlformats.org/presentationml/2006/main">
  <p:tag name="KSO_WM_DIAGRAM_VIRTUALLY_FRAME" val="{&quot;height&quot;:310.7,&quot;left&quot;:33.55,&quot;top&quot;:110.65,&quot;width&quot;:438.3}"/>
</p:tagLst>
</file>

<file path=ppt/tags/tag48.xml><?xml version="1.0" encoding="utf-8"?>
<p:tagLst xmlns:p="http://schemas.openxmlformats.org/presentationml/2006/main">
  <p:tag name="KSO_WM_DIAGRAM_VIRTUALLY_FRAME" val="{&quot;height&quot;:484.54196370706416,&quot;left&quot;:38.77889763779526,&quot;top&quot;:107.2,&quot;width&quot;:907.6711023622047}"/>
</p:tagLst>
</file>

<file path=ppt/tags/tag49.xml><?xml version="1.0" encoding="utf-8"?>
<p:tagLst xmlns:p="http://schemas.openxmlformats.org/presentationml/2006/main">
  <p:tag name="KSO_WM_DIAGRAM_VIRTUALLY_FRAME" val="{&quot;height&quot;:310.7,&quot;left&quot;:33.55,&quot;top&quot;:110.65,&quot;width&quot;:438.3}"/>
</p:tagLst>
</file>

<file path=ppt/tags/tag5.xml><?xml version="1.0" encoding="utf-8"?>
<p:tagLst xmlns:p="http://schemas.openxmlformats.org/presentationml/2006/main">
  <p:tag name="KSO_WM_DIAGRAM_VIRTUALLY_FRAME" val="{&quot;height&quot;:345.5,&quot;left&quot;:560.15,&quot;top&quot;:154.2,&quot;width&quot;:308.65}"/>
</p:tagLst>
</file>

<file path=ppt/tags/tag50.xml><?xml version="1.0" encoding="utf-8"?>
<p:tagLst xmlns:p="http://schemas.openxmlformats.org/presentationml/2006/main">
  <p:tag name="KSO_WM_DIAGRAM_VIRTUALLY_FRAME" val="{&quot;height&quot;:310.7,&quot;left&quot;:33.55,&quot;top&quot;:110.65,&quot;width&quot;:438.3}"/>
</p:tagLst>
</file>

<file path=ppt/tags/tag51.xml><?xml version="1.0" encoding="utf-8"?>
<p:tagLst xmlns:p="http://schemas.openxmlformats.org/presentationml/2006/main">
  <p:tag name="KSO_WM_DIAGRAM_VIRTUALLY_FRAME" val="{&quot;height&quot;:310.7,&quot;left&quot;:33.55,&quot;top&quot;:110.65,&quot;width&quot;:438.3}"/>
</p:tagLst>
</file>

<file path=ppt/tags/tag52.xml><?xml version="1.0" encoding="utf-8"?>
<p:tagLst xmlns:p="http://schemas.openxmlformats.org/presentationml/2006/main">
  <p:tag name="KSO_WM_DIAGRAM_VIRTUALLY_FRAME" val="{&quot;height&quot;:310.7,&quot;left&quot;:33.55,&quot;top&quot;:110.65,&quot;width&quot;:438.3}"/>
</p:tagLst>
</file>

<file path=ppt/tags/tag53.xml><?xml version="1.0" encoding="utf-8"?>
<p:tagLst xmlns:p="http://schemas.openxmlformats.org/presentationml/2006/main">
  <p:tag name="KSO_WM_DIAGRAM_VIRTUALLY_FRAME" val="{&quot;height&quot;:310.7,&quot;left&quot;:33.55,&quot;top&quot;:110.65,&quot;width&quot;:438.3}"/>
</p:tagLst>
</file>

<file path=ppt/tags/tag54.xml><?xml version="1.0" encoding="utf-8"?>
<p:tagLst xmlns:p="http://schemas.openxmlformats.org/presentationml/2006/main">
  <p:tag name="KSO_WM_DIAGRAM_VIRTUALLY_FRAME" val="{&quot;height&quot;:484.54196370706416,&quot;left&quot;:38.77889763779526,&quot;top&quot;:107.2,&quot;width&quot;:907.6711023622047}"/>
</p:tagLst>
</file>

<file path=ppt/tags/tag55.xml><?xml version="1.0" encoding="utf-8"?>
<p:tagLst xmlns:p="http://schemas.openxmlformats.org/presentationml/2006/main">
  <p:tag name="KSO_WM_DIAGRAM_VIRTUALLY_FRAME" val="{&quot;height&quot;:310.7,&quot;left&quot;:33.55,&quot;top&quot;:110.65,&quot;width&quot;:438.3}"/>
</p:tagLst>
</file>

<file path=ppt/tags/tag56.xml><?xml version="1.0" encoding="utf-8"?>
<p:tagLst xmlns:p="http://schemas.openxmlformats.org/presentationml/2006/main">
  <p:tag name="KSO_WM_DIAGRAM_VIRTUALLY_FRAME" val="{&quot;height&quot;:310.7,&quot;left&quot;:33.55,&quot;top&quot;:110.65,&quot;width&quot;:438.3}"/>
</p:tagLst>
</file>

<file path=ppt/tags/tag57.xml><?xml version="1.0" encoding="utf-8"?>
<p:tagLst xmlns:p="http://schemas.openxmlformats.org/presentationml/2006/main">
  <p:tag name="KSO_WM_DIAGRAM_VIRTUALLY_FRAME" val="{&quot;height&quot;:310.7,&quot;left&quot;:33.55,&quot;top&quot;:110.65,&quot;width&quot;:438.3}"/>
</p:tagLst>
</file>

<file path=ppt/tags/tag58.xml><?xml version="1.0" encoding="utf-8"?>
<p:tagLst xmlns:p="http://schemas.openxmlformats.org/presentationml/2006/main">
  <p:tag name="KSO_WM_DIAGRAM_VIRTUALLY_FRAME" val="{&quot;height&quot;:415.99196370706414,&quot;left&quot;:38.77889763779526,&quot;top&quot;:107.2,&quot;width&quot;:907.6711023622047}"/>
</p:tagLst>
</file>

<file path=ppt/tags/tag59.xml><?xml version="1.0" encoding="utf-8"?>
<p:tagLst xmlns:p="http://schemas.openxmlformats.org/presentationml/2006/main">
  <p:tag name="KSO_WM_DIAGRAM_VIRTUALLY_FRAME" val="{&quot;height&quot;:310.7,&quot;left&quot;:33.55,&quot;top&quot;:110.65,&quot;width&quot;:438.3}"/>
</p:tagLst>
</file>

<file path=ppt/tags/tag6.xml><?xml version="1.0" encoding="utf-8"?>
<p:tagLst xmlns:p="http://schemas.openxmlformats.org/presentationml/2006/main">
  <p:tag name="KSO_WM_DIAGRAM_VIRTUALLY_FRAME" val="{&quot;height&quot;:345.5,&quot;left&quot;:560.15,&quot;top&quot;:154.2,&quot;width&quot;:308.65}"/>
</p:tagLst>
</file>

<file path=ppt/tags/tag60.xml><?xml version="1.0" encoding="utf-8"?>
<p:tagLst xmlns:p="http://schemas.openxmlformats.org/presentationml/2006/main">
  <p:tag name="KSO_WM_DIAGRAM_VIRTUALLY_FRAME" val="{&quot;height&quot;:310.7,&quot;left&quot;:33.55,&quot;top&quot;:110.65,&quot;width&quot;:438.3}"/>
</p:tagLst>
</file>

<file path=ppt/tags/tag61.xml><?xml version="1.0" encoding="utf-8"?>
<p:tagLst xmlns:p="http://schemas.openxmlformats.org/presentationml/2006/main">
  <p:tag name="KSO_WM_DIAGRAM_VIRTUALLY_FRAME" val="{&quot;height&quot;:237.04330708661413,&quot;left&quot;:55.278897637795275,&quot;top&quot;:120.81937007874016,&quot;width&quot;:858.0137007874015}"/>
</p:tagLst>
</file>

<file path=ppt/tags/tag62.xml><?xml version="1.0" encoding="utf-8"?>
<p:tagLst xmlns:p="http://schemas.openxmlformats.org/presentationml/2006/main">
  <p:tag name="KSO_WM_DIAGRAM_VIRTUALLY_FRAME" val="{&quot;height&quot;:310.7,&quot;left&quot;:33.55,&quot;top&quot;:110.65,&quot;width&quot;:438.3}"/>
</p:tagLst>
</file>

<file path=ppt/tags/tag63.xml><?xml version="1.0" encoding="utf-8"?>
<p:tagLst xmlns:p="http://schemas.openxmlformats.org/presentationml/2006/main">
  <p:tag name="KSO_WM_DIAGRAM_VIRTUALLY_FRAME" val="{&quot;height&quot;:310.7,&quot;left&quot;:33.55,&quot;top&quot;:110.65,&quot;width&quot;:438.3}"/>
</p:tagLst>
</file>

<file path=ppt/tags/tag64.xml><?xml version="1.0" encoding="utf-8"?>
<p:tagLst xmlns:p="http://schemas.openxmlformats.org/presentationml/2006/main">
  <p:tag name="KSO_WM_DIAGRAM_VIRTUALLY_FRAME" val="{&quot;height&quot;:310.7,&quot;left&quot;:33.55,&quot;top&quot;:110.65,&quot;width&quot;:438.3}"/>
</p:tagLst>
</file>

<file path=ppt/tags/tag65.xml><?xml version="1.0" encoding="utf-8"?>
<p:tagLst xmlns:p="http://schemas.openxmlformats.org/presentationml/2006/main">
  <p:tag name="KSO_WM_DIAGRAM_VIRTUALLY_FRAME" val="{&quot;height&quot;:310.7,&quot;left&quot;:33.55,&quot;top&quot;:110.65,&quot;width&quot;:438.3}"/>
</p:tagLst>
</file>

<file path=ppt/tags/tag66.xml><?xml version="1.0" encoding="utf-8"?>
<p:tagLst xmlns:p="http://schemas.openxmlformats.org/presentationml/2006/main">
  <p:tag name="KSO_WM_DIAGRAM_VIRTUALLY_FRAME" val="{&quot;height&quot;:310.7,&quot;left&quot;:33.55,&quot;top&quot;:110.65,&quot;width&quot;:438.3}"/>
</p:tagLst>
</file>

<file path=ppt/tags/tag67.xml><?xml version="1.0" encoding="utf-8"?>
<p:tagLst xmlns:p="http://schemas.openxmlformats.org/presentationml/2006/main">
  <p:tag name="KSO_WM_DIAGRAM_VIRTUALLY_FRAME" val="{&quot;height&quot;:484.54196370706416,&quot;left&quot;:38.77889763779526,&quot;top&quot;:107.2,&quot;width&quot;:907.6711023622047}"/>
</p:tagLst>
</file>

<file path=ppt/tags/tag68.xml><?xml version="1.0" encoding="utf-8"?>
<p:tagLst xmlns:p="http://schemas.openxmlformats.org/presentationml/2006/main">
  <p:tag name="KSO_WM_DIAGRAM_VIRTUALLY_FRAME" val="{&quot;height&quot;:310.7,&quot;left&quot;:33.55,&quot;top&quot;:110.65,&quot;width&quot;:438.3}"/>
</p:tagLst>
</file>

<file path=ppt/tags/tag69.xml><?xml version="1.0" encoding="utf-8"?>
<p:tagLst xmlns:p="http://schemas.openxmlformats.org/presentationml/2006/main">
  <p:tag name="KSO_WM_DIAGRAM_VIRTUALLY_FRAME" val="{&quot;height&quot;:310.7,&quot;left&quot;:33.55,&quot;top&quot;:110.65,&quot;width&quot;:438.3}"/>
</p:tagLst>
</file>

<file path=ppt/tags/tag7.xml><?xml version="1.0" encoding="utf-8"?>
<p:tagLst xmlns:p="http://schemas.openxmlformats.org/presentationml/2006/main">
  <p:tag name="KSO_WM_DIAGRAM_VIRTUALLY_FRAME" val="{&quot;height&quot;:345.5,&quot;left&quot;:560.15,&quot;top&quot;:154.2,&quot;width&quot;:308.65}"/>
</p:tagLst>
</file>

<file path=ppt/tags/tag70.xml><?xml version="1.0" encoding="utf-8"?>
<p:tagLst xmlns:p="http://schemas.openxmlformats.org/presentationml/2006/main">
  <p:tag name="KSO_WM_DIAGRAM_VIRTUALLY_FRAME" val="{&quot;height&quot;:310.7,&quot;left&quot;:33.55,&quot;top&quot;:110.65,&quot;width&quot;:438.3}"/>
</p:tagLst>
</file>

<file path=ppt/tags/tag71.xml><?xml version="1.0" encoding="utf-8"?>
<p:tagLst xmlns:p="http://schemas.openxmlformats.org/presentationml/2006/main">
  <p:tag name="KSO_WM_DIAGRAM_VIRTUALLY_FRAME" val="{&quot;height&quot;:415.99196370706414,&quot;left&quot;:38.77889763779526,&quot;top&quot;:107.2,&quot;width&quot;:907.6711023622047}"/>
</p:tagLst>
</file>

<file path=ppt/tags/tag72.xml><?xml version="1.0" encoding="utf-8"?>
<p:tagLst xmlns:p="http://schemas.openxmlformats.org/presentationml/2006/main">
  <p:tag name="KSO_WM_DIAGRAM_VIRTUALLY_FRAME" val="{&quot;height&quot;:310.7,&quot;left&quot;:33.55,&quot;top&quot;:110.65,&quot;width&quot;:438.3}"/>
</p:tagLst>
</file>

<file path=ppt/tags/tag73.xml><?xml version="1.0" encoding="utf-8"?>
<p:tagLst xmlns:p="http://schemas.openxmlformats.org/presentationml/2006/main">
  <p:tag name="KSO_WM_DIAGRAM_VIRTUALLY_FRAME" val="{&quot;height&quot;:310.7,&quot;left&quot;:33.55,&quot;top&quot;:110.65,&quot;width&quot;:438.3}"/>
</p:tagLst>
</file>

<file path=ppt/tags/tag74.xml><?xml version="1.0" encoding="utf-8"?>
<p:tagLst xmlns:p="http://schemas.openxmlformats.org/presentationml/2006/main">
  <p:tag name="KSO_WM_DIAGRAM_VIRTUALLY_FRAME" val="{&quot;height&quot;:310.7,&quot;left&quot;:33.55,&quot;top&quot;:110.65,&quot;width&quot;:438.3}"/>
</p:tagLst>
</file>

<file path=ppt/tags/tag75.xml><?xml version="1.0" encoding="utf-8"?>
<p:tagLst xmlns:p="http://schemas.openxmlformats.org/presentationml/2006/main">
  <p:tag name="KSO_WM_DIAGRAM_VIRTUALLY_FRAME" val="{&quot;height&quot;:310.7,&quot;left&quot;:33.55,&quot;top&quot;:110.65,&quot;width&quot;:438.3}"/>
</p:tagLst>
</file>

<file path=ppt/tags/tag76.xml><?xml version="1.0" encoding="utf-8"?>
<p:tagLst xmlns:p="http://schemas.openxmlformats.org/presentationml/2006/main">
  <p:tag name="KSO_WM_DIAGRAM_VIRTUALLY_FRAME" val="{&quot;height&quot;:310.7,&quot;left&quot;:33.55,&quot;top&quot;:110.65,&quot;width&quot;:438.3}"/>
</p:tagLst>
</file>

<file path=ppt/tags/tag77.xml><?xml version="1.0" encoding="utf-8"?>
<p:tagLst xmlns:p="http://schemas.openxmlformats.org/presentationml/2006/main">
  <p:tag name="KSO_WM_DIAGRAM_VIRTUALLY_FRAME" val="{&quot;height&quot;:310.7,&quot;left&quot;:33.55,&quot;top&quot;:110.65,&quot;width&quot;:438.3}"/>
</p:tagLst>
</file>

<file path=ppt/tags/tag78.xml><?xml version="1.0" encoding="utf-8"?>
<p:tagLst xmlns:p="http://schemas.openxmlformats.org/presentationml/2006/main">
  <p:tag name="KSO_WM_DIAGRAM_VIRTUALLY_FRAME" val="{&quot;height&quot;:310.7,&quot;left&quot;:33.55,&quot;top&quot;:110.65,&quot;width&quot;:438.3}"/>
</p:tagLst>
</file>

<file path=ppt/tags/tag79.xml><?xml version="1.0" encoding="utf-8"?>
<p:tagLst xmlns:p="http://schemas.openxmlformats.org/presentationml/2006/main">
  <p:tag name="KSO_WM_DIAGRAM_VIRTUALLY_FRAME" val="{&quot;height&quot;:310.7,&quot;left&quot;:33.55,&quot;top&quot;:110.65,&quot;width&quot;:438.3}"/>
</p:tagLst>
</file>

<file path=ppt/tags/tag8.xml><?xml version="1.0" encoding="utf-8"?>
<p:tagLst xmlns:p="http://schemas.openxmlformats.org/presentationml/2006/main">
  <p:tag name="KSO_WM_DIAGRAM_VIRTUALLY_FRAME" val="{&quot;height&quot;:345.5,&quot;left&quot;:560.15,&quot;top&quot;:154.2,&quot;width&quot;:308.65}"/>
</p:tagLst>
</file>

<file path=ppt/tags/tag80.xml><?xml version="1.0" encoding="utf-8"?>
<p:tagLst xmlns:p="http://schemas.openxmlformats.org/presentationml/2006/main">
  <p:tag name="KSO_WM_DIAGRAM_VIRTUALLY_FRAME" val="{&quot;height&quot;:310.7,&quot;left&quot;:33.55,&quot;top&quot;:110.65,&quot;width&quot;:438.3}"/>
</p:tagLst>
</file>

<file path=ppt/tags/tag81.xml><?xml version="1.0" encoding="utf-8"?>
<p:tagLst xmlns:p="http://schemas.openxmlformats.org/presentationml/2006/main">
  <p:tag name="KSO_WM_DIAGRAM_VIRTUALLY_FRAME" val="{&quot;height&quot;:310.7,&quot;left&quot;:33.55,&quot;top&quot;:110.65,&quot;width&quot;:438.3}"/>
</p:tagLst>
</file>

<file path=ppt/tags/tag82.xml><?xml version="1.0" encoding="utf-8"?>
<p:tagLst xmlns:p="http://schemas.openxmlformats.org/presentationml/2006/main">
  <p:tag name="KSO_WM_DIAGRAM_VIRTUALLY_FRAME" val="{&quot;height&quot;:484.54196370706416,&quot;left&quot;:38.77889763779526,&quot;top&quot;:107.2,&quot;width&quot;:907.6711023622047}"/>
</p:tagLst>
</file>

<file path=ppt/tags/tag83.xml><?xml version="1.0" encoding="utf-8"?>
<p:tagLst xmlns:p="http://schemas.openxmlformats.org/presentationml/2006/main">
  <p:tag name="KSO_WM_DIAGRAM_VIRTUALLY_FRAME" val="{&quot;height&quot;:310.7,&quot;left&quot;:33.55,&quot;top&quot;:110.65,&quot;width&quot;:438.3}"/>
</p:tagLst>
</file>

<file path=ppt/tags/tag84.xml><?xml version="1.0" encoding="utf-8"?>
<p:tagLst xmlns:p="http://schemas.openxmlformats.org/presentationml/2006/main">
  <p:tag name="KSO_WM_DIAGRAM_VIRTUALLY_FRAME" val="{&quot;height&quot;:310.7,&quot;left&quot;:33.55,&quot;top&quot;:110.65,&quot;width&quot;:438.3}"/>
</p:tagLst>
</file>

<file path=ppt/tags/tag85.xml><?xml version="1.0" encoding="utf-8"?>
<p:tagLst xmlns:p="http://schemas.openxmlformats.org/presentationml/2006/main">
  <p:tag name="KSO_WM_DIAGRAM_VIRTUALLY_FRAME" val="{&quot;height&quot;:310.7,&quot;left&quot;:33.55,&quot;top&quot;:110.65,&quot;width&quot;:438.3}"/>
</p:tagLst>
</file>

<file path=ppt/tags/tag86.xml><?xml version="1.0" encoding="utf-8"?>
<p:tagLst xmlns:p="http://schemas.openxmlformats.org/presentationml/2006/main">
  <p:tag name="KSO_WM_DIAGRAM_VIRTUALLY_FRAME" val="{&quot;height&quot;:310.7,&quot;left&quot;:33.55,&quot;top&quot;:110.65,&quot;width&quot;:438.3}"/>
</p:tagLst>
</file>

<file path=ppt/tags/tag87.xml><?xml version="1.0" encoding="utf-8"?>
<p:tagLst xmlns:p="http://schemas.openxmlformats.org/presentationml/2006/main">
  <p:tag name="KSO_WM_DIAGRAM_VIRTUALLY_FRAME" val="{&quot;height&quot;:310.7,&quot;left&quot;:33.55,&quot;top&quot;:110.65,&quot;width&quot;:438.3}"/>
</p:tagLst>
</file>

<file path=ppt/tags/tag88.xml><?xml version="1.0" encoding="utf-8"?>
<p:tagLst xmlns:p="http://schemas.openxmlformats.org/presentationml/2006/main">
  <p:tag name="KSO_WM_DIAGRAM_VIRTUALLY_FRAME" val="{&quot;height&quot;:484.54196370706416,&quot;left&quot;:38.77889763779526,&quot;top&quot;:107.2,&quot;width&quot;:907.6711023622047}"/>
</p:tagLst>
</file>

<file path=ppt/tags/tag89.xml><?xml version="1.0" encoding="utf-8"?>
<p:tagLst xmlns:p="http://schemas.openxmlformats.org/presentationml/2006/main">
  <p:tag name="KSO_WM_DIAGRAM_VIRTUALLY_FRAME" val="{&quot;height&quot;:310.7,&quot;left&quot;:33.55,&quot;top&quot;:110.65,&quot;width&quot;:438.3}"/>
</p:tagLst>
</file>

<file path=ppt/tags/tag9.xml><?xml version="1.0" encoding="utf-8"?>
<p:tagLst xmlns:p="http://schemas.openxmlformats.org/presentationml/2006/main">
  <p:tag name="KSO_WM_DIAGRAM_VIRTUALLY_FRAME" val="{&quot;height&quot;:345.5,&quot;left&quot;:560.15,&quot;top&quot;:154.2,&quot;width&quot;:308.65}"/>
</p:tagLst>
</file>

<file path=ppt/tags/tag90.xml><?xml version="1.0" encoding="utf-8"?>
<p:tagLst xmlns:p="http://schemas.openxmlformats.org/presentationml/2006/main">
  <p:tag name="KSO_WM_DIAGRAM_VIRTUALLY_FRAME" val="{&quot;height&quot;:310.7,&quot;left&quot;:33.55,&quot;top&quot;:110.65,&quot;width&quot;:438.3}"/>
</p:tagLst>
</file>

<file path=ppt/tags/tag91.xml><?xml version="1.0" encoding="utf-8"?>
<p:tagLst xmlns:p="http://schemas.openxmlformats.org/presentationml/2006/main">
  <p:tag name="KSO_WM_DIAGRAM_VIRTUALLY_FRAME" val="{&quot;height&quot;:310.7,&quot;left&quot;:33.55,&quot;top&quot;:110.65,&quot;width&quot;:438.3}"/>
</p:tagLst>
</file>

<file path=ppt/tags/tag92.xml><?xml version="1.0" encoding="utf-8"?>
<p:tagLst xmlns:p="http://schemas.openxmlformats.org/presentationml/2006/main">
  <p:tag name="KSO_WM_DIAGRAM_VIRTUALLY_FRAME" val="{&quot;height&quot;:415.99196370706414,&quot;left&quot;:38.77889763779526,&quot;top&quot;:107.2,&quot;width&quot;:907.6711023622047}"/>
</p:tagLst>
</file>

<file path=ppt/tags/tag93.xml><?xml version="1.0" encoding="utf-8"?>
<p:tagLst xmlns:p="http://schemas.openxmlformats.org/presentationml/2006/main">
  <p:tag name="KSO_WM_DIAGRAM_VIRTUALLY_FRAME" val="{&quot;height&quot;:310.7,&quot;left&quot;:33.55,&quot;top&quot;:110.65,&quot;width&quot;:438.3}"/>
</p:tagLst>
</file>

<file path=ppt/tags/tag94.xml><?xml version="1.0" encoding="utf-8"?>
<p:tagLst xmlns:p="http://schemas.openxmlformats.org/presentationml/2006/main">
  <p:tag name="KSO_WM_DIAGRAM_VIRTUALLY_FRAME" val="{&quot;height&quot;:310.7,&quot;left&quot;:33.55,&quot;top&quot;:110.65,&quot;width&quot;:438.3}"/>
</p:tagLst>
</file>

<file path=ppt/tags/tag95.xml><?xml version="1.0" encoding="utf-8"?>
<p:tagLst xmlns:p="http://schemas.openxmlformats.org/presentationml/2006/main">
  <p:tag name="KSO_WM_DIAGRAM_VIRTUALLY_FRAME" val="{&quot;height&quot;:237.04330708661413,&quot;left&quot;:55.278897637795275,&quot;top&quot;:120.81937007874016,&quot;width&quot;:858.0137007874015}"/>
</p:tagLst>
</file>

<file path=ppt/tags/tag96.xml><?xml version="1.0" encoding="utf-8"?>
<p:tagLst xmlns:p="http://schemas.openxmlformats.org/presentationml/2006/main">
  <p:tag name="KSO_WM_DIAGRAM_VIRTUALLY_FRAME" val="{&quot;height&quot;:310.7,&quot;left&quot;:33.55,&quot;top&quot;:110.65,&quot;width&quot;:438.3}"/>
</p:tagLst>
</file>

<file path=ppt/tags/tag97.xml><?xml version="1.0" encoding="utf-8"?>
<p:tagLst xmlns:p="http://schemas.openxmlformats.org/presentationml/2006/main">
  <p:tag name="KSO_WM_DIAGRAM_VIRTUALLY_FRAME" val="{&quot;height&quot;:310.7,&quot;left&quot;:33.55,&quot;top&quot;:110.65,&quot;width&quot;:438.3}"/>
</p:tagLst>
</file>

<file path=ppt/tags/tag98.xml><?xml version="1.0" encoding="utf-8"?>
<p:tagLst xmlns:p="http://schemas.openxmlformats.org/presentationml/2006/main">
  <p:tag name="KSO_WM_DIAGRAM_VIRTUALLY_FRAME" val="{&quot;height&quot;:310.7,&quot;left&quot;:33.55,&quot;top&quot;:110.65,&quot;width&quot;:438.3}"/>
</p:tagLst>
</file>

<file path=ppt/tags/tag99.xml><?xml version="1.0" encoding="utf-8"?>
<p:tagLst xmlns:p="http://schemas.openxmlformats.org/presentationml/2006/main">
  <p:tag name="KSO_WM_DIAGRAM_VIRTUALLY_FRAME" val="{&quot;height&quot;:310.7,&quot;left&quot;:33.55,&quot;top&quot;:110.65,&quot;width&quot;:438.3}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自定义 2">
      <a:majorFont>
        <a:latin typeface="思源黑体 CN Bold"/>
        <a:ea typeface="思源黑体 CN Bold"/>
        <a:cs typeface=""/>
      </a:majorFont>
      <a:minorFont>
        <a:latin typeface="思源黑体 CN Regular"/>
        <a:ea typeface="思源黑体 CN Regular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思源黑体 CN Regular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思源黑体 CN Regular"/>
        <a:ea typeface=""/>
        <a:cs typeface=""/>
        <a:font script="Jpan" typeface="ＭＳ Ｐゴシック"/>
        <a:font script="Hang" typeface="맑은 고딕"/>
        <a:font script="Hans" typeface="思源黑体 CN Regular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思源黑体 CN Regular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思源黑体 CN Regular"/>
        <a:ea typeface=""/>
        <a:cs typeface=""/>
        <a:font script="Jpan" typeface="ＭＳ Ｐゴシック"/>
        <a:font script="Hang" typeface="맑은 고딕"/>
        <a:font script="Hans" typeface="思源黑体 CN Regular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8153</Words>
  <Application>WPS 演示</Application>
  <PresentationFormat>宽屏</PresentationFormat>
  <Paragraphs>717</Paragraphs>
  <Slides>24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24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24</vt:i4>
      </vt:variant>
    </vt:vector>
  </HeadingPairs>
  <TitlesOfParts>
    <vt:vector size="49" baseType="lpstr">
      <vt:lpstr>Arial</vt:lpstr>
      <vt:lpstr>宋体</vt:lpstr>
      <vt:lpstr>Wingdings</vt:lpstr>
      <vt:lpstr>思源黑体 CN Regular</vt:lpstr>
      <vt:lpstr>方正公文小标宋</vt:lpstr>
      <vt:lpstr>Arial Black</vt:lpstr>
      <vt:lpstr>Yu Gothic UI Semibold</vt:lpstr>
      <vt:lpstr>黑体</vt:lpstr>
      <vt:lpstr>Bahnschrift SemiBold</vt:lpstr>
      <vt:lpstr>Berlin Sans FB</vt:lpstr>
      <vt:lpstr>Consolas</vt:lpstr>
      <vt:lpstr>Calibri</vt:lpstr>
      <vt:lpstr>思源黑体 CN Bold</vt:lpstr>
      <vt:lpstr>微软雅黑</vt:lpstr>
      <vt:lpstr>Arial Unicode MS</vt:lpstr>
      <vt:lpstr>Times New Roman</vt:lpstr>
      <vt:lpstr>华文中宋</vt:lpstr>
      <vt:lpstr>方正公文楷体</vt:lpstr>
      <vt:lpstr>楷体</vt:lpstr>
      <vt:lpstr>仿宋</vt:lpstr>
      <vt:lpstr>汉仪中黑简</vt:lpstr>
      <vt:lpstr>汉仪雅酷黑 95W</vt:lpstr>
      <vt:lpstr>Times New Roman</vt:lpstr>
      <vt:lpstr>Wingdings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嶙嶙</dc:creator>
  <cp:lastModifiedBy>the    shy</cp:lastModifiedBy>
  <cp:revision>58</cp:revision>
  <dcterms:created xsi:type="dcterms:W3CDTF">2023-01-12T12:56:00Z</dcterms:created>
  <dcterms:modified xsi:type="dcterms:W3CDTF">2025-01-05T13:01:07Z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38B914199D9A48F295385486173CE2CE_13</vt:lpwstr>
  </property>
  <property fmtid="{D5CDD505-2E9C-101B-9397-08002B2CF9AE}" pid="3" name="KSOProductBuildVer">
    <vt:lpwstr>2052-12.1.0.19770</vt:lpwstr>
  </property>
  <property fmtid="{D5CDD505-2E9C-101B-9397-08002B2CF9AE}" pid="4" name="KSOTemplateUUID">
    <vt:lpwstr>v1.0_mb_ED02u17cIxewCRYAsEBUoA==</vt:lpwstr>
  </property>
</Properties>
</file>

<file path=docProps/thumbnail.jpeg>
</file>